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diagrams/layout7.xml" ContentType="application/vnd.openxmlformats-officedocument.drawingml.diagram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Default Extension="bin" ContentType="application/vnd.openxmlformats-officedocument.oleObject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Default Extension="vml" ContentType="application/vnd.openxmlformats-officedocument.vmlDrawing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Default Extension="gif" ContentType="image/gif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53"/>
  </p:notesMasterIdLst>
  <p:sldIdLst>
    <p:sldId id="256" r:id="rId2"/>
    <p:sldId id="257" r:id="rId3"/>
    <p:sldId id="258" r:id="rId4"/>
    <p:sldId id="259" r:id="rId5"/>
    <p:sldId id="276" r:id="rId6"/>
    <p:sldId id="277" r:id="rId7"/>
    <p:sldId id="278" r:id="rId8"/>
    <p:sldId id="279" r:id="rId9"/>
    <p:sldId id="309" r:id="rId10"/>
    <p:sldId id="281" r:id="rId11"/>
    <p:sldId id="283" r:id="rId12"/>
    <p:sldId id="282" r:id="rId13"/>
    <p:sldId id="284" r:id="rId14"/>
    <p:sldId id="285" r:id="rId15"/>
    <p:sldId id="286" r:id="rId16"/>
    <p:sldId id="287" r:id="rId17"/>
    <p:sldId id="288" r:id="rId18"/>
    <p:sldId id="310" r:id="rId19"/>
    <p:sldId id="289" r:id="rId20"/>
    <p:sldId id="290" r:id="rId21"/>
    <p:sldId id="291" r:id="rId22"/>
    <p:sldId id="294" r:id="rId23"/>
    <p:sldId id="293" r:id="rId24"/>
    <p:sldId id="295" r:id="rId25"/>
    <p:sldId id="296" r:id="rId26"/>
    <p:sldId id="297" r:id="rId27"/>
    <p:sldId id="311" r:id="rId28"/>
    <p:sldId id="320" r:id="rId29"/>
    <p:sldId id="312" r:id="rId30"/>
    <p:sldId id="313" r:id="rId31"/>
    <p:sldId id="298" r:id="rId32"/>
    <p:sldId id="299" r:id="rId33"/>
    <p:sldId id="300" r:id="rId34"/>
    <p:sldId id="301" r:id="rId35"/>
    <p:sldId id="302" r:id="rId36"/>
    <p:sldId id="303" r:id="rId37"/>
    <p:sldId id="304" r:id="rId38"/>
    <p:sldId id="305" r:id="rId39"/>
    <p:sldId id="306" r:id="rId40"/>
    <p:sldId id="314" r:id="rId41"/>
    <p:sldId id="315" r:id="rId42"/>
    <p:sldId id="316" r:id="rId43"/>
    <p:sldId id="317" r:id="rId44"/>
    <p:sldId id="326" r:id="rId45"/>
    <p:sldId id="322" r:id="rId46"/>
    <p:sldId id="323" r:id="rId47"/>
    <p:sldId id="324" r:id="rId48"/>
    <p:sldId id="325" r:id="rId49"/>
    <p:sldId id="321" r:id="rId50"/>
    <p:sldId id="268" r:id="rId51"/>
    <p:sldId id="327" r:id="rId5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828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image" Target="../media/image9.jpe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image" Target="../media/image12.jpeg"/></Relationships>
</file>

<file path=ppt/diagrams/_rels/data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image" Target="../media/image4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F1E869F-1C30-4105-B25F-7F04D59ED69C}" type="doc">
      <dgm:prSet loTypeId="urn:microsoft.com/office/officeart/2005/8/layout/vList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C97025C-5BBE-4B02-977C-9C41EB73EAE4}">
      <dgm:prSet phldrT="[Text]"/>
      <dgm:spPr>
        <a:solidFill>
          <a:schemeClr val="accent2"/>
        </a:solidFill>
      </dgm:spPr>
      <dgm:t>
        <a:bodyPr/>
        <a:lstStyle/>
        <a:p>
          <a:r>
            <a:rPr lang="id-ID" dirty="0" smtClean="0">
              <a:solidFill>
                <a:schemeClr val="tx1"/>
              </a:solidFill>
            </a:rPr>
            <a:t>Tercapainya perubahan perilaku individu, keluarga dan masyarakat</a:t>
          </a:r>
          <a:r>
            <a:rPr lang="en-US" dirty="0" smtClean="0">
              <a:solidFill>
                <a:schemeClr val="tx1"/>
              </a:solidFill>
            </a:rPr>
            <a:t> </a:t>
          </a:r>
          <a:r>
            <a:rPr lang="id-ID" dirty="0" smtClean="0">
              <a:solidFill>
                <a:schemeClr val="tx1"/>
              </a:solidFill>
            </a:rPr>
            <a:t>dalam membina dan memelihara perilaku sehat dan lingkungan sehat, serta berperan aktif dalam upaya mewujudkan derajat kesehatan yang optimal</a:t>
          </a:r>
          <a:endParaRPr lang="en-US" dirty="0">
            <a:solidFill>
              <a:schemeClr val="tx1"/>
            </a:solidFill>
          </a:endParaRPr>
        </a:p>
      </dgm:t>
    </dgm:pt>
    <dgm:pt modelId="{2A4C819C-70FD-4826-89D8-BA74AAB72EE4}" type="parTrans" cxnId="{D546A179-585D-4620-921A-DB380863A047}">
      <dgm:prSet/>
      <dgm:spPr/>
      <dgm:t>
        <a:bodyPr/>
        <a:lstStyle/>
        <a:p>
          <a:endParaRPr lang="en-US"/>
        </a:p>
      </dgm:t>
    </dgm:pt>
    <dgm:pt modelId="{D3A236E8-9FBD-4CA5-9E66-61196901543B}" type="sibTrans" cxnId="{D546A179-585D-4620-921A-DB380863A047}">
      <dgm:prSet/>
      <dgm:spPr/>
      <dgm:t>
        <a:bodyPr/>
        <a:lstStyle/>
        <a:p>
          <a:endParaRPr lang="en-US"/>
        </a:p>
      </dgm:t>
    </dgm:pt>
    <dgm:pt modelId="{C55653A9-70DF-41DA-B62F-2FD126FC31AC}">
      <dgm:prSet phldrT="[Text]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id-ID" dirty="0" smtClean="0">
              <a:solidFill>
                <a:schemeClr val="tx1"/>
              </a:solidFill>
            </a:rPr>
            <a:t>Terbentuknya perilaku sehat pada individu, keluarga, kelompok dan masyarakat yang sesuai dengan konsep hidup sehat baik fisik, mental dan sosial sehingga dapat menurunkan angka kesakitan dan kematian</a:t>
          </a:r>
          <a:endParaRPr lang="en-US" dirty="0">
            <a:solidFill>
              <a:schemeClr val="tx1"/>
            </a:solidFill>
          </a:endParaRPr>
        </a:p>
      </dgm:t>
    </dgm:pt>
    <dgm:pt modelId="{BC7DEC9B-41BE-4BDD-A668-E41EE5D2A17F}" type="parTrans" cxnId="{CE73A4B0-BD3F-49A7-B9F3-364311622BC8}">
      <dgm:prSet/>
      <dgm:spPr/>
      <dgm:t>
        <a:bodyPr/>
        <a:lstStyle/>
        <a:p>
          <a:endParaRPr lang="en-US"/>
        </a:p>
      </dgm:t>
    </dgm:pt>
    <dgm:pt modelId="{C8F2B300-17E5-4BC8-A690-9FE9B2C23232}" type="sibTrans" cxnId="{CE73A4B0-BD3F-49A7-B9F3-364311622BC8}">
      <dgm:prSet/>
      <dgm:spPr/>
      <dgm:t>
        <a:bodyPr/>
        <a:lstStyle/>
        <a:p>
          <a:endParaRPr lang="en-US"/>
        </a:p>
      </dgm:t>
    </dgm:pt>
    <dgm:pt modelId="{A30624C4-3172-4E63-8C17-F0B85D06B6A2}">
      <dgm:prSet phldrT="[Text]"/>
      <dgm:spPr/>
      <dgm:t>
        <a:bodyPr/>
        <a:lstStyle/>
        <a:p>
          <a:r>
            <a:rPr lang="id-ID" dirty="0" smtClean="0">
              <a:solidFill>
                <a:schemeClr val="tx1"/>
              </a:solidFill>
            </a:rPr>
            <a:t>Menurut WHO tujuan penyuluhan kesehatan adalah untuk merubah perilaku perseorangan dan atau masyarakat dalam bidang kesehatan</a:t>
          </a:r>
          <a:endParaRPr lang="en-US" dirty="0">
            <a:solidFill>
              <a:schemeClr val="tx1"/>
            </a:solidFill>
          </a:endParaRPr>
        </a:p>
      </dgm:t>
    </dgm:pt>
    <dgm:pt modelId="{78638939-F701-4482-9E3B-AE202B9B3013}" type="parTrans" cxnId="{D8F80D26-07B3-4E1A-9C4A-BAFBEB5F7A6A}">
      <dgm:prSet/>
      <dgm:spPr/>
      <dgm:t>
        <a:bodyPr/>
        <a:lstStyle/>
        <a:p>
          <a:endParaRPr lang="en-US"/>
        </a:p>
      </dgm:t>
    </dgm:pt>
    <dgm:pt modelId="{045DFF98-B374-4515-9009-ADAB3CFDCB4A}" type="sibTrans" cxnId="{D8F80D26-07B3-4E1A-9C4A-BAFBEB5F7A6A}">
      <dgm:prSet/>
      <dgm:spPr/>
      <dgm:t>
        <a:bodyPr/>
        <a:lstStyle/>
        <a:p>
          <a:endParaRPr lang="en-US"/>
        </a:p>
      </dgm:t>
    </dgm:pt>
    <dgm:pt modelId="{9C92A2B9-A341-4974-9CC6-A288E177D081}" type="pres">
      <dgm:prSet presAssocID="{5F1E869F-1C30-4105-B25F-7F04D59ED69C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613599D-80E2-4DF9-A095-DE0533FE8A29}" type="pres">
      <dgm:prSet presAssocID="{FC97025C-5BBE-4B02-977C-9C41EB73EAE4}" presName="comp" presStyleCnt="0"/>
      <dgm:spPr/>
    </dgm:pt>
    <dgm:pt modelId="{2276BA57-ACD8-495D-AEAE-2CE92B257F80}" type="pres">
      <dgm:prSet presAssocID="{FC97025C-5BBE-4B02-977C-9C41EB73EAE4}" presName="box" presStyleLbl="node1" presStyleIdx="0" presStyleCnt="3"/>
      <dgm:spPr/>
      <dgm:t>
        <a:bodyPr/>
        <a:lstStyle/>
        <a:p>
          <a:endParaRPr lang="en-US"/>
        </a:p>
      </dgm:t>
    </dgm:pt>
    <dgm:pt modelId="{32B952F5-1D95-4817-920A-B5863FC46808}" type="pres">
      <dgm:prSet presAssocID="{FC97025C-5BBE-4B02-977C-9C41EB73EAE4}" presName="img" presStyleLbl="fgImgPlace1" presStyleIdx="0" presStyleCnt="3" custScaleX="103300" custScaleY="124997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AED5F032-11F1-471B-9735-37AAEB1854D7}" type="pres">
      <dgm:prSet presAssocID="{FC97025C-5BBE-4B02-977C-9C41EB73EAE4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AE716CF-D5EF-47EE-B560-681A362E4B54}" type="pres">
      <dgm:prSet presAssocID="{D3A236E8-9FBD-4CA5-9E66-61196901543B}" presName="spacer" presStyleCnt="0"/>
      <dgm:spPr/>
    </dgm:pt>
    <dgm:pt modelId="{38B7FFA8-1D73-40A3-94F1-ECA64C51415C}" type="pres">
      <dgm:prSet presAssocID="{C55653A9-70DF-41DA-B62F-2FD126FC31AC}" presName="comp" presStyleCnt="0"/>
      <dgm:spPr/>
    </dgm:pt>
    <dgm:pt modelId="{5CD43B93-3320-4F43-AD59-C86B9B64A7EB}" type="pres">
      <dgm:prSet presAssocID="{C55653A9-70DF-41DA-B62F-2FD126FC31AC}" presName="box" presStyleLbl="node1" presStyleIdx="1" presStyleCnt="3"/>
      <dgm:spPr/>
      <dgm:t>
        <a:bodyPr/>
        <a:lstStyle/>
        <a:p>
          <a:endParaRPr lang="en-US"/>
        </a:p>
      </dgm:t>
    </dgm:pt>
    <dgm:pt modelId="{350C3FC5-F5A4-467B-9CD4-C9A58A5E3922}" type="pres">
      <dgm:prSet presAssocID="{C55653A9-70DF-41DA-B62F-2FD126FC31AC}" presName="img" presStyleLbl="fgImgPlace1" presStyleIdx="1" presStyleCnt="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E7C571A8-CA57-48BC-BA43-4D3DC8BF5B8D}" type="pres">
      <dgm:prSet presAssocID="{C55653A9-70DF-41DA-B62F-2FD126FC31AC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3AA21BE-85E7-4F4E-BA82-F6712724A328}" type="pres">
      <dgm:prSet presAssocID="{C8F2B300-17E5-4BC8-A690-9FE9B2C23232}" presName="spacer" presStyleCnt="0"/>
      <dgm:spPr/>
    </dgm:pt>
    <dgm:pt modelId="{8DD5D655-1F80-498F-B096-31D96180B9BB}" type="pres">
      <dgm:prSet presAssocID="{A30624C4-3172-4E63-8C17-F0B85D06B6A2}" presName="comp" presStyleCnt="0"/>
      <dgm:spPr/>
    </dgm:pt>
    <dgm:pt modelId="{3773C78B-37F1-4E4C-88FD-D61F29AF0B14}" type="pres">
      <dgm:prSet presAssocID="{A30624C4-3172-4E63-8C17-F0B85D06B6A2}" presName="box" presStyleLbl="node1" presStyleIdx="2" presStyleCnt="3"/>
      <dgm:spPr/>
      <dgm:t>
        <a:bodyPr/>
        <a:lstStyle/>
        <a:p>
          <a:endParaRPr lang="en-US"/>
        </a:p>
      </dgm:t>
    </dgm:pt>
    <dgm:pt modelId="{4605C722-3E6D-446B-9C3D-72C2BA0C3A4C}" type="pres">
      <dgm:prSet presAssocID="{A30624C4-3172-4E63-8C17-F0B85D06B6A2}" presName="img" presStyleLbl="fgImgPlace1" presStyleIdx="2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D4364BDE-636D-46EB-8C9F-48E43C8DFA8B}" type="pres">
      <dgm:prSet presAssocID="{A30624C4-3172-4E63-8C17-F0B85D06B6A2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C649F67-7F2E-4584-8ACA-FB17075BE854}" type="presOf" srcId="{C55653A9-70DF-41DA-B62F-2FD126FC31AC}" destId="{E7C571A8-CA57-48BC-BA43-4D3DC8BF5B8D}" srcOrd="1" destOrd="0" presId="urn:microsoft.com/office/officeart/2005/8/layout/vList4"/>
    <dgm:cxn modelId="{6E3FA3D3-1F2E-4D55-9CF8-6914A51E87DB}" type="presOf" srcId="{A30624C4-3172-4E63-8C17-F0B85D06B6A2}" destId="{3773C78B-37F1-4E4C-88FD-D61F29AF0B14}" srcOrd="0" destOrd="0" presId="urn:microsoft.com/office/officeart/2005/8/layout/vList4"/>
    <dgm:cxn modelId="{C93E8EAC-D832-476F-AC1E-B101D72C12B6}" type="presOf" srcId="{FC97025C-5BBE-4B02-977C-9C41EB73EAE4}" destId="{AED5F032-11F1-471B-9735-37AAEB1854D7}" srcOrd="1" destOrd="0" presId="urn:microsoft.com/office/officeart/2005/8/layout/vList4"/>
    <dgm:cxn modelId="{2C4C53BC-9D42-41C3-B3D1-9F5B0BAE2A7D}" type="presOf" srcId="{A30624C4-3172-4E63-8C17-F0B85D06B6A2}" destId="{D4364BDE-636D-46EB-8C9F-48E43C8DFA8B}" srcOrd="1" destOrd="0" presId="urn:microsoft.com/office/officeart/2005/8/layout/vList4"/>
    <dgm:cxn modelId="{641E0D54-6C83-452B-9C54-660F3EE53E5F}" type="presOf" srcId="{C55653A9-70DF-41DA-B62F-2FD126FC31AC}" destId="{5CD43B93-3320-4F43-AD59-C86B9B64A7EB}" srcOrd="0" destOrd="0" presId="urn:microsoft.com/office/officeart/2005/8/layout/vList4"/>
    <dgm:cxn modelId="{AB130D54-BCCA-4F29-B66A-3F8E12BBC485}" type="presOf" srcId="{FC97025C-5BBE-4B02-977C-9C41EB73EAE4}" destId="{2276BA57-ACD8-495D-AEAE-2CE92B257F80}" srcOrd="0" destOrd="0" presId="urn:microsoft.com/office/officeart/2005/8/layout/vList4"/>
    <dgm:cxn modelId="{76EB5659-047F-4FCF-90EA-5870B6E729D7}" type="presOf" srcId="{5F1E869F-1C30-4105-B25F-7F04D59ED69C}" destId="{9C92A2B9-A341-4974-9CC6-A288E177D081}" srcOrd="0" destOrd="0" presId="urn:microsoft.com/office/officeart/2005/8/layout/vList4"/>
    <dgm:cxn modelId="{D546A179-585D-4620-921A-DB380863A047}" srcId="{5F1E869F-1C30-4105-B25F-7F04D59ED69C}" destId="{FC97025C-5BBE-4B02-977C-9C41EB73EAE4}" srcOrd="0" destOrd="0" parTransId="{2A4C819C-70FD-4826-89D8-BA74AAB72EE4}" sibTransId="{D3A236E8-9FBD-4CA5-9E66-61196901543B}"/>
    <dgm:cxn modelId="{CE73A4B0-BD3F-49A7-B9F3-364311622BC8}" srcId="{5F1E869F-1C30-4105-B25F-7F04D59ED69C}" destId="{C55653A9-70DF-41DA-B62F-2FD126FC31AC}" srcOrd="1" destOrd="0" parTransId="{BC7DEC9B-41BE-4BDD-A668-E41EE5D2A17F}" sibTransId="{C8F2B300-17E5-4BC8-A690-9FE9B2C23232}"/>
    <dgm:cxn modelId="{D8F80D26-07B3-4E1A-9C4A-BAFBEB5F7A6A}" srcId="{5F1E869F-1C30-4105-B25F-7F04D59ED69C}" destId="{A30624C4-3172-4E63-8C17-F0B85D06B6A2}" srcOrd="2" destOrd="0" parTransId="{78638939-F701-4482-9E3B-AE202B9B3013}" sibTransId="{045DFF98-B374-4515-9009-ADAB3CFDCB4A}"/>
    <dgm:cxn modelId="{8019F1E6-4D32-4A95-A194-E930AEB3964C}" type="presParOf" srcId="{9C92A2B9-A341-4974-9CC6-A288E177D081}" destId="{9613599D-80E2-4DF9-A095-DE0533FE8A29}" srcOrd="0" destOrd="0" presId="urn:microsoft.com/office/officeart/2005/8/layout/vList4"/>
    <dgm:cxn modelId="{882F81BF-C174-431D-956D-9AE943544E90}" type="presParOf" srcId="{9613599D-80E2-4DF9-A095-DE0533FE8A29}" destId="{2276BA57-ACD8-495D-AEAE-2CE92B257F80}" srcOrd="0" destOrd="0" presId="urn:microsoft.com/office/officeart/2005/8/layout/vList4"/>
    <dgm:cxn modelId="{880E1DD3-8A79-497D-8D74-B26EF3513865}" type="presParOf" srcId="{9613599D-80E2-4DF9-A095-DE0533FE8A29}" destId="{32B952F5-1D95-4817-920A-B5863FC46808}" srcOrd="1" destOrd="0" presId="urn:microsoft.com/office/officeart/2005/8/layout/vList4"/>
    <dgm:cxn modelId="{C84B034D-5733-4503-9982-85693DE032CF}" type="presParOf" srcId="{9613599D-80E2-4DF9-A095-DE0533FE8A29}" destId="{AED5F032-11F1-471B-9735-37AAEB1854D7}" srcOrd="2" destOrd="0" presId="urn:microsoft.com/office/officeart/2005/8/layout/vList4"/>
    <dgm:cxn modelId="{E27B140E-B1B3-4393-9B73-A529DA921779}" type="presParOf" srcId="{9C92A2B9-A341-4974-9CC6-A288E177D081}" destId="{4AE716CF-D5EF-47EE-B560-681A362E4B54}" srcOrd="1" destOrd="0" presId="urn:microsoft.com/office/officeart/2005/8/layout/vList4"/>
    <dgm:cxn modelId="{5E9248F4-819F-40ED-8DE6-F49A6533B7ED}" type="presParOf" srcId="{9C92A2B9-A341-4974-9CC6-A288E177D081}" destId="{38B7FFA8-1D73-40A3-94F1-ECA64C51415C}" srcOrd="2" destOrd="0" presId="urn:microsoft.com/office/officeart/2005/8/layout/vList4"/>
    <dgm:cxn modelId="{DFB7C3A9-51D2-49C3-8ED1-7D43AC4C2FC7}" type="presParOf" srcId="{38B7FFA8-1D73-40A3-94F1-ECA64C51415C}" destId="{5CD43B93-3320-4F43-AD59-C86B9B64A7EB}" srcOrd="0" destOrd="0" presId="urn:microsoft.com/office/officeart/2005/8/layout/vList4"/>
    <dgm:cxn modelId="{57C58296-3854-4D4A-9EEA-DC8D6C878137}" type="presParOf" srcId="{38B7FFA8-1D73-40A3-94F1-ECA64C51415C}" destId="{350C3FC5-F5A4-467B-9CD4-C9A58A5E3922}" srcOrd="1" destOrd="0" presId="urn:microsoft.com/office/officeart/2005/8/layout/vList4"/>
    <dgm:cxn modelId="{CE2837E8-4179-48D8-877E-1FE15DBF84CD}" type="presParOf" srcId="{38B7FFA8-1D73-40A3-94F1-ECA64C51415C}" destId="{E7C571A8-CA57-48BC-BA43-4D3DC8BF5B8D}" srcOrd="2" destOrd="0" presId="urn:microsoft.com/office/officeart/2005/8/layout/vList4"/>
    <dgm:cxn modelId="{84A5E2E3-4C3B-4A57-9137-5B42175C76CD}" type="presParOf" srcId="{9C92A2B9-A341-4974-9CC6-A288E177D081}" destId="{73AA21BE-85E7-4F4E-BA82-F6712724A328}" srcOrd="3" destOrd="0" presId="urn:microsoft.com/office/officeart/2005/8/layout/vList4"/>
    <dgm:cxn modelId="{9C18E2D5-012E-4855-BBE8-F39A8ECD6CB8}" type="presParOf" srcId="{9C92A2B9-A341-4974-9CC6-A288E177D081}" destId="{8DD5D655-1F80-498F-B096-31D96180B9BB}" srcOrd="4" destOrd="0" presId="urn:microsoft.com/office/officeart/2005/8/layout/vList4"/>
    <dgm:cxn modelId="{5A3CE118-F50E-4E64-BAA5-8497700B2786}" type="presParOf" srcId="{8DD5D655-1F80-498F-B096-31D96180B9BB}" destId="{3773C78B-37F1-4E4C-88FD-D61F29AF0B14}" srcOrd="0" destOrd="0" presId="urn:microsoft.com/office/officeart/2005/8/layout/vList4"/>
    <dgm:cxn modelId="{E480C9B8-646D-4E35-BE5E-EBACFF00B47F}" type="presParOf" srcId="{8DD5D655-1F80-498F-B096-31D96180B9BB}" destId="{4605C722-3E6D-446B-9C3D-72C2BA0C3A4C}" srcOrd="1" destOrd="0" presId="urn:microsoft.com/office/officeart/2005/8/layout/vList4"/>
    <dgm:cxn modelId="{D746DAE1-0437-4C46-A0DA-C675D20707C7}" type="presParOf" srcId="{8DD5D655-1F80-498F-B096-31D96180B9BB}" destId="{D4364BDE-636D-46EB-8C9F-48E43C8DFA8B}" srcOrd="2" destOrd="0" presId="urn:microsoft.com/office/officeart/2005/8/layout/vList4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CFF0BB6-EC30-44DB-BF79-B933D9931F39}" type="doc">
      <dgm:prSet loTypeId="urn:microsoft.com/office/officeart/2005/8/layout/radial5" loCatId="relationship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8863DDF2-396E-494E-8803-A1A4745EC76C}">
      <dgm:prSet phldrT="[Text]"/>
      <dgm:spPr/>
      <dgm:t>
        <a:bodyPr/>
        <a:lstStyle/>
        <a:p>
          <a:r>
            <a:rPr lang="en-US" dirty="0" smtClean="0"/>
            <a:t>Better Education</a:t>
          </a:r>
          <a:endParaRPr lang="en-US" dirty="0"/>
        </a:p>
      </dgm:t>
    </dgm:pt>
    <dgm:pt modelId="{1F445B8A-D23A-41B4-A1C4-E1B7B491756D}" type="parTrans" cxnId="{B2CA9CFD-27DD-441D-B15A-CB05ED8F37AB}">
      <dgm:prSet/>
      <dgm:spPr/>
      <dgm:t>
        <a:bodyPr/>
        <a:lstStyle/>
        <a:p>
          <a:endParaRPr lang="en-US"/>
        </a:p>
      </dgm:t>
    </dgm:pt>
    <dgm:pt modelId="{4BE4CD0E-6BCC-48B9-B983-618B18BE083F}" type="sibTrans" cxnId="{B2CA9CFD-27DD-441D-B15A-CB05ED8F37AB}">
      <dgm:prSet/>
      <dgm:spPr/>
      <dgm:t>
        <a:bodyPr/>
        <a:lstStyle/>
        <a:p>
          <a:endParaRPr lang="en-US"/>
        </a:p>
      </dgm:t>
    </dgm:pt>
    <dgm:pt modelId="{A81A4D83-20C6-4104-9D91-BA3EC88D29B3}">
      <dgm:prSet phldrT="[Text]"/>
      <dgm:spPr/>
      <dgm:t>
        <a:bodyPr/>
        <a:lstStyle/>
        <a:p>
          <a:r>
            <a:rPr lang="en-US" dirty="0" smtClean="0"/>
            <a:t>1) Better Accessibility</a:t>
          </a:r>
          <a:endParaRPr lang="en-US" dirty="0"/>
        </a:p>
      </dgm:t>
    </dgm:pt>
    <dgm:pt modelId="{13B74DD4-3943-4347-8F83-5A0231854CBF}" type="parTrans" cxnId="{8C980A07-75A0-45EB-A2A0-633137FAF048}">
      <dgm:prSet/>
      <dgm:spPr/>
      <dgm:t>
        <a:bodyPr/>
        <a:lstStyle/>
        <a:p>
          <a:endParaRPr lang="en-US"/>
        </a:p>
      </dgm:t>
    </dgm:pt>
    <dgm:pt modelId="{6AA6A415-CEAC-4BE3-B017-094362116BD4}" type="sibTrans" cxnId="{8C980A07-75A0-45EB-A2A0-633137FAF048}">
      <dgm:prSet/>
      <dgm:spPr/>
      <dgm:t>
        <a:bodyPr/>
        <a:lstStyle/>
        <a:p>
          <a:endParaRPr lang="en-US"/>
        </a:p>
      </dgm:t>
    </dgm:pt>
    <dgm:pt modelId="{9FFE5786-FB57-4780-A5C0-26C9FF4A6523}">
      <dgm:prSet phldrT="[Text]"/>
      <dgm:spPr/>
      <dgm:t>
        <a:bodyPr/>
        <a:lstStyle/>
        <a:p>
          <a:r>
            <a:rPr lang="en-US" dirty="0" smtClean="0"/>
            <a:t>4) Better Business</a:t>
          </a:r>
          <a:endParaRPr lang="en-US" dirty="0"/>
        </a:p>
      </dgm:t>
    </dgm:pt>
    <dgm:pt modelId="{7785283E-7790-47E9-81DC-C518CF4B026A}" type="parTrans" cxnId="{5F9E43A0-ABE0-49CC-A7E3-6486D0C962DA}">
      <dgm:prSet/>
      <dgm:spPr/>
      <dgm:t>
        <a:bodyPr/>
        <a:lstStyle/>
        <a:p>
          <a:endParaRPr lang="en-US"/>
        </a:p>
      </dgm:t>
    </dgm:pt>
    <dgm:pt modelId="{1DC1E381-DB99-4BFC-8D9D-82F90859C40E}" type="sibTrans" cxnId="{5F9E43A0-ABE0-49CC-A7E3-6486D0C962DA}">
      <dgm:prSet/>
      <dgm:spPr/>
      <dgm:t>
        <a:bodyPr/>
        <a:lstStyle/>
        <a:p>
          <a:endParaRPr lang="en-US"/>
        </a:p>
      </dgm:t>
    </dgm:pt>
    <dgm:pt modelId="{9DA86C4F-CD2D-49B2-81CC-63DD5ED2B35F}">
      <dgm:prSet phldrT="[Text]"/>
      <dgm:spPr/>
      <dgm:t>
        <a:bodyPr/>
        <a:lstStyle/>
        <a:p>
          <a:r>
            <a:rPr lang="en-US" dirty="0" smtClean="0"/>
            <a:t>3) Better Organization</a:t>
          </a:r>
          <a:endParaRPr lang="en-US" dirty="0"/>
        </a:p>
      </dgm:t>
    </dgm:pt>
    <dgm:pt modelId="{964D79E0-DBA5-4803-A1DB-FFF0519B1505}" type="parTrans" cxnId="{D162DBDC-2972-4927-A463-C4B9CC01AB35}">
      <dgm:prSet/>
      <dgm:spPr/>
      <dgm:t>
        <a:bodyPr/>
        <a:lstStyle/>
        <a:p>
          <a:endParaRPr lang="en-US"/>
        </a:p>
      </dgm:t>
    </dgm:pt>
    <dgm:pt modelId="{0C2919CA-E91D-43E2-9169-37EF4475C614}" type="sibTrans" cxnId="{D162DBDC-2972-4927-A463-C4B9CC01AB35}">
      <dgm:prSet/>
      <dgm:spPr/>
      <dgm:t>
        <a:bodyPr/>
        <a:lstStyle/>
        <a:p>
          <a:endParaRPr lang="en-US"/>
        </a:p>
      </dgm:t>
    </dgm:pt>
    <dgm:pt modelId="{FA701807-15A7-4A1F-8FCB-4CEE4637F7FC}">
      <dgm:prSet phldrT="[Text]"/>
      <dgm:spPr/>
      <dgm:t>
        <a:bodyPr/>
        <a:lstStyle/>
        <a:p>
          <a:r>
            <a:rPr lang="en-US" dirty="0" smtClean="0"/>
            <a:t>2) Better Action</a:t>
          </a:r>
          <a:endParaRPr lang="en-US" dirty="0"/>
        </a:p>
      </dgm:t>
    </dgm:pt>
    <dgm:pt modelId="{0F4381CB-3C1B-4E9E-897C-B763278B164E}" type="parTrans" cxnId="{241DAA1B-02A5-4632-B053-5091AD79843F}">
      <dgm:prSet/>
      <dgm:spPr/>
      <dgm:t>
        <a:bodyPr/>
        <a:lstStyle/>
        <a:p>
          <a:endParaRPr lang="en-US"/>
        </a:p>
      </dgm:t>
    </dgm:pt>
    <dgm:pt modelId="{DDBE3DB6-0097-46F0-927B-64F36BCC1874}" type="sibTrans" cxnId="{241DAA1B-02A5-4632-B053-5091AD79843F}">
      <dgm:prSet/>
      <dgm:spPr/>
      <dgm:t>
        <a:bodyPr/>
        <a:lstStyle/>
        <a:p>
          <a:endParaRPr lang="en-US"/>
        </a:p>
      </dgm:t>
    </dgm:pt>
    <dgm:pt modelId="{2006F16E-1453-485B-AE17-03BAB116DBC4}">
      <dgm:prSet phldrT="[Text]"/>
      <dgm:spPr/>
      <dgm:t>
        <a:bodyPr/>
        <a:lstStyle/>
        <a:p>
          <a:r>
            <a:rPr lang="en-US" dirty="0" smtClean="0"/>
            <a:t>8) Better Community</a:t>
          </a:r>
          <a:endParaRPr lang="en-US" dirty="0"/>
        </a:p>
      </dgm:t>
    </dgm:pt>
    <dgm:pt modelId="{FAC1E8B7-E119-4C18-85DB-EEA7241061E0}" type="parTrans" cxnId="{7968FC82-17BB-401C-BD1A-538E6C4E9648}">
      <dgm:prSet/>
      <dgm:spPr/>
      <dgm:t>
        <a:bodyPr/>
        <a:lstStyle/>
        <a:p>
          <a:endParaRPr lang="en-US"/>
        </a:p>
      </dgm:t>
    </dgm:pt>
    <dgm:pt modelId="{708E05F7-6D5A-45E5-9461-4FB4DB0BE26A}" type="sibTrans" cxnId="{7968FC82-17BB-401C-BD1A-538E6C4E9648}">
      <dgm:prSet/>
      <dgm:spPr/>
      <dgm:t>
        <a:bodyPr/>
        <a:lstStyle/>
        <a:p>
          <a:endParaRPr lang="en-US"/>
        </a:p>
      </dgm:t>
    </dgm:pt>
    <dgm:pt modelId="{C8B2915F-5373-47C3-B110-047F94D461AC}">
      <dgm:prSet phldrT="[Text]"/>
      <dgm:spPr/>
      <dgm:t>
        <a:bodyPr/>
        <a:lstStyle/>
        <a:p>
          <a:r>
            <a:rPr lang="en-US" dirty="0" smtClean="0"/>
            <a:t>7) Better Living</a:t>
          </a:r>
          <a:endParaRPr lang="en-US" dirty="0"/>
        </a:p>
      </dgm:t>
    </dgm:pt>
    <dgm:pt modelId="{6AE0CEB8-0C71-465E-8F7D-39257287F37F}" type="parTrans" cxnId="{F780EC26-BF85-42B0-8E68-5C0A0799B2EB}">
      <dgm:prSet/>
      <dgm:spPr/>
      <dgm:t>
        <a:bodyPr/>
        <a:lstStyle/>
        <a:p>
          <a:endParaRPr lang="en-US"/>
        </a:p>
      </dgm:t>
    </dgm:pt>
    <dgm:pt modelId="{AB08BECF-76EA-4687-96AB-8E6BC402AAE7}" type="sibTrans" cxnId="{F780EC26-BF85-42B0-8E68-5C0A0799B2EB}">
      <dgm:prSet/>
      <dgm:spPr/>
      <dgm:t>
        <a:bodyPr/>
        <a:lstStyle/>
        <a:p>
          <a:endParaRPr lang="en-US"/>
        </a:p>
      </dgm:t>
    </dgm:pt>
    <dgm:pt modelId="{CA0DF50A-77D7-4A4D-ACAC-5DA9C1B5DB77}">
      <dgm:prSet phldrT="[Text]"/>
      <dgm:spPr/>
      <dgm:t>
        <a:bodyPr/>
        <a:lstStyle/>
        <a:p>
          <a:r>
            <a:rPr lang="en-US" dirty="0" smtClean="0"/>
            <a:t>6) Better Environment</a:t>
          </a:r>
          <a:endParaRPr lang="en-US" dirty="0"/>
        </a:p>
      </dgm:t>
    </dgm:pt>
    <dgm:pt modelId="{52361976-F7F4-4C37-9A9C-C10F06D6E22D}" type="parTrans" cxnId="{448EFB8D-1C84-43EA-9C30-45E01DDC6329}">
      <dgm:prSet/>
      <dgm:spPr/>
      <dgm:t>
        <a:bodyPr/>
        <a:lstStyle/>
        <a:p>
          <a:endParaRPr lang="en-US"/>
        </a:p>
      </dgm:t>
    </dgm:pt>
    <dgm:pt modelId="{9BE6A9ED-6988-4E60-8759-BAE5577E8E52}" type="sibTrans" cxnId="{448EFB8D-1C84-43EA-9C30-45E01DDC6329}">
      <dgm:prSet/>
      <dgm:spPr/>
      <dgm:t>
        <a:bodyPr/>
        <a:lstStyle/>
        <a:p>
          <a:endParaRPr lang="en-US"/>
        </a:p>
      </dgm:t>
    </dgm:pt>
    <dgm:pt modelId="{811B42C4-CCFC-482B-A90E-6660394AB680}">
      <dgm:prSet phldrT="[Text]"/>
      <dgm:spPr/>
      <dgm:t>
        <a:bodyPr/>
        <a:lstStyle/>
        <a:p>
          <a:r>
            <a:rPr lang="en-US" dirty="0" smtClean="0"/>
            <a:t>5) Better Income</a:t>
          </a:r>
          <a:endParaRPr lang="en-US" dirty="0"/>
        </a:p>
      </dgm:t>
    </dgm:pt>
    <dgm:pt modelId="{1A83E806-CCFA-4E92-92BE-142223D82A97}" type="parTrans" cxnId="{B8B84425-4C5F-4B00-AC8B-6CEFCF27D7BA}">
      <dgm:prSet/>
      <dgm:spPr/>
      <dgm:t>
        <a:bodyPr/>
        <a:lstStyle/>
        <a:p>
          <a:endParaRPr lang="en-US"/>
        </a:p>
      </dgm:t>
    </dgm:pt>
    <dgm:pt modelId="{5E947B19-AD3C-4E5B-8A38-5917335ABFBD}" type="sibTrans" cxnId="{B8B84425-4C5F-4B00-AC8B-6CEFCF27D7BA}">
      <dgm:prSet/>
      <dgm:spPr/>
      <dgm:t>
        <a:bodyPr/>
        <a:lstStyle/>
        <a:p>
          <a:endParaRPr lang="en-US"/>
        </a:p>
      </dgm:t>
    </dgm:pt>
    <dgm:pt modelId="{A4BB4D49-F9DA-440D-8649-FA6FAFAD2EA9}" type="pres">
      <dgm:prSet presAssocID="{ACFF0BB6-EC30-44DB-BF79-B933D9931F39}" presName="Name0" presStyleCnt="0">
        <dgm:presLayoutVars>
          <dgm:chMax val="1"/>
          <dgm:dir val="rev"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E783624-8AE4-404C-8A1D-C351F98B0F0B}" type="pres">
      <dgm:prSet presAssocID="{8863DDF2-396E-494E-8803-A1A4745EC76C}" presName="centerShape" presStyleLbl="node0" presStyleIdx="0" presStyleCnt="1"/>
      <dgm:spPr/>
      <dgm:t>
        <a:bodyPr/>
        <a:lstStyle/>
        <a:p>
          <a:endParaRPr lang="en-US"/>
        </a:p>
      </dgm:t>
    </dgm:pt>
    <dgm:pt modelId="{451013B8-AC6E-4DBD-ABB9-1CBC80913D03}" type="pres">
      <dgm:prSet presAssocID="{13B74DD4-3943-4347-8F83-5A0231854CBF}" presName="parTrans" presStyleLbl="sibTrans2D1" presStyleIdx="0" presStyleCnt="8"/>
      <dgm:spPr/>
      <dgm:t>
        <a:bodyPr/>
        <a:lstStyle/>
        <a:p>
          <a:endParaRPr lang="en-US"/>
        </a:p>
      </dgm:t>
    </dgm:pt>
    <dgm:pt modelId="{8062ECE6-38D8-4D3E-806B-7DE2CAFF3F13}" type="pres">
      <dgm:prSet presAssocID="{13B74DD4-3943-4347-8F83-5A0231854CBF}" presName="connectorText" presStyleLbl="sibTrans2D1" presStyleIdx="0" presStyleCnt="8"/>
      <dgm:spPr/>
      <dgm:t>
        <a:bodyPr/>
        <a:lstStyle/>
        <a:p>
          <a:endParaRPr lang="en-US"/>
        </a:p>
      </dgm:t>
    </dgm:pt>
    <dgm:pt modelId="{A8169890-4C49-4449-BBEE-624E15B13041}" type="pres">
      <dgm:prSet presAssocID="{A81A4D83-20C6-4104-9D91-BA3EC88D29B3}" presName="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56A8CEF-BD03-4576-A686-088D5B053CB0}" type="pres">
      <dgm:prSet presAssocID="{FAC1E8B7-E119-4C18-85DB-EEA7241061E0}" presName="parTrans" presStyleLbl="sibTrans2D1" presStyleIdx="1" presStyleCnt="8"/>
      <dgm:spPr/>
      <dgm:t>
        <a:bodyPr/>
        <a:lstStyle/>
        <a:p>
          <a:endParaRPr lang="en-US"/>
        </a:p>
      </dgm:t>
    </dgm:pt>
    <dgm:pt modelId="{C86DF72F-C00D-4C7D-AFC3-E925E51B6A46}" type="pres">
      <dgm:prSet presAssocID="{FAC1E8B7-E119-4C18-85DB-EEA7241061E0}" presName="connectorText" presStyleLbl="sibTrans2D1" presStyleIdx="1" presStyleCnt="8"/>
      <dgm:spPr/>
      <dgm:t>
        <a:bodyPr/>
        <a:lstStyle/>
        <a:p>
          <a:endParaRPr lang="en-US"/>
        </a:p>
      </dgm:t>
    </dgm:pt>
    <dgm:pt modelId="{B1C8D975-3C94-4C04-9D1B-0664B66461FA}" type="pres">
      <dgm:prSet presAssocID="{2006F16E-1453-485B-AE17-03BAB116DBC4}" presName="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897E768-ABA0-447B-B25B-78489F1441E9}" type="pres">
      <dgm:prSet presAssocID="{6AE0CEB8-0C71-465E-8F7D-39257287F37F}" presName="parTrans" presStyleLbl="sibTrans2D1" presStyleIdx="2" presStyleCnt="8"/>
      <dgm:spPr/>
      <dgm:t>
        <a:bodyPr/>
        <a:lstStyle/>
        <a:p>
          <a:endParaRPr lang="en-US"/>
        </a:p>
      </dgm:t>
    </dgm:pt>
    <dgm:pt modelId="{E1DBF0A9-69E4-42E8-8CCE-E8EF84E501CF}" type="pres">
      <dgm:prSet presAssocID="{6AE0CEB8-0C71-465E-8F7D-39257287F37F}" presName="connectorText" presStyleLbl="sibTrans2D1" presStyleIdx="2" presStyleCnt="8"/>
      <dgm:spPr/>
      <dgm:t>
        <a:bodyPr/>
        <a:lstStyle/>
        <a:p>
          <a:endParaRPr lang="en-US"/>
        </a:p>
      </dgm:t>
    </dgm:pt>
    <dgm:pt modelId="{8C5E3A98-DD1B-40B0-B56A-90CE134DD826}" type="pres">
      <dgm:prSet presAssocID="{C8B2915F-5373-47C3-B110-047F94D461AC}" presName="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6FDFF99-CF33-452E-A9D1-107B253DDF65}" type="pres">
      <dgm:prSet presAssocID="{52361976-F7F4-4C37-9A9C-C10F06D6E22D}" presName="parTrans" presStyleLbl="sibTrans2D1" presStyleIdx="3" presStyleCnt="8"/>
      <dgm:spPr/>
      <dgm:t>
        <a:bodyPr/>
        <a:lstStyle/>
        <a:p>
          <a:endParaRPr lang="en-US"/>
        </a:p>
      </dgm:t>
    </dgm:pt>
    <dgm:pt modelId="{012C5A8E-F8E9-4918-B895-B1FDC3CD51E8}" type="pres">
      <dgm:prSet presAssocID="{52361976-F7F4-4C37-9A9C-C10F06D6E22D}" presName="connectorText" presStyleLbl="sibTrans2D1" presStyleIdx="3" presStyleCnt="8"/>
      <dgm:spPr/>
      <dgm:t>
        <a:bodyPr/>
        <a:lstStyle/>
        <a:p>
          <a:endParaRPr lang="en-US"/>
        </a:p>
      </dgm:t>
    </dgm:pt>
    <dgm:pt modelId="{90ADEA81-30B0-4273-9042-1C56B61519BA}" type="pres">
      <dgm:prSet presAssocID="{CA0DF50A-77D7-4A4D-ACAC-5DA9C1B5DB77}" presName="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BC01CF3-6540-4AA6-AD82-01DD0C1C3EB5}" type="pres">
      <dgm:prSet presAssocID="{1A83E806-CCFA-4E92-92BE-142223D82A97}" presName="parTrans" presStyleLbl="sibTrans2D1" presStyleIdx="4" presStyleCnt="8"/>
      <dgm:spPr/>
      <dgm:t>
        <a:bodyPr/>
        <a:lstStyle/>
        <a:p>
          <a:endParaRPr lang="en-US"/>
        </a:p>
      </dgm:t>
    </dgm:pt>
    <dgm:pt modelId="{E2BC719E-BF49-4DC1-BE4D-29330E06944F}" type="pres">
      <dgm:prSet presAssocID="{1A83E806-CCFA-4E92-92BE-142223D82A97}" presName="connectorText" presStyleLbl="sibTrans2D1" presStyleIdx="4" presStyleCnt="8"/>
      <dgm:spPr/>
      <dgm:t>
        <a:bodyPr/>
        <a:lstStyle/>
        <a:p>
          <a:endParaRPr lang="en-US"/>
        </a:p>
      </dgm:t>
    </dgm:pt>
    <dgm:pt modelId="{CF97E7C0-6C42-4A6B-97B0-14DEDB0F7043}" type="pres">
      <dgm:prSet presAssocID="{811B42C4-CCFC-482B-A90E-6660394AB680}" presName="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FDEC0B-C4EF-462A-82F2-AD92C62319F5}" type="pres">
      <dgm:prSet presAssocID="{7785283E-7790-47E9-81DC-C518CF4B026A}" presName="parTrans" presStyleLbl="sibTrans2D1" presStyleIdx="5" presStyleCnt="8"/>
      <dgm:spPr/>
      <dgm:t>
        <a:bodyPr/>
        <a:lstStyle/>
        <a:p>
          <a:endParaRPr lang="en-US"/>
        </a:p>
      </dgm:t>
    </dgm:pt>
    <dgm:pt modelId="{0A57EEE5-0862-4B37-9D05-EC58353E706E}" type="pres">
      <dgm:prSet presAssocID="{7785283E-7790-47E9-81DC-C518CF4B026A}" presName="connectorText" presStyleLbl="sibTrans2D1" presStyleIdx="5" presStyleCnt="8"/>
      <dgm:spPr/>
      <dgm:t>
        <a:bodyPr/>
        <a:lstStyle/>
        <a:p>
          <a:endParaRPr lang="en-US"/>
        </a:p>
      </dgm:t>
    </dgm:pt>
    <dgm:pt modelId="{1DCE498B-0F98-4E8D-858B-89BE61B818DC}" type="pres">
      <dgm:prSet presAssocID="{9FFE5786-FB57-4780-A5C0-26C9FF4A6523}" presName="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43B483E-CA5F-4849-B5AC-604FD25C42D9}" type="pres">
      <dgm:prSet presAssocID="{964D79E0-DBA5-4803-A1DB-FFF0519B1505}" presName="parTrans" presStyleLbl="sibTrans2D1" presStyleIdx="6" presStyleCnt="8"/>
      <dgm:spPr/>
      <dgm:t>
        <a:bodyPr/>
        <a:lstStyle/>
        <a:p>
          <a:endParaRPr lang="en-US"/>
        </a:p>
      </dgm:t>
    </dgm:pt>
    <dgm:pt modelId="{78CA082D-BCFA-40B7-8E2F-4294B14677B9}" type="pres">
      <dgm:prSet presAssocID="{964D79E0-DBA5-4803-A1DB-FFF0519B1505}" presName="connectorText" presStyleLbl="sibTrans2D1" presStyleIdx="6" presStyleCnt="8"/>
      <dgm:spPr/>
      <dgm:t>
        <a:bodyPr/>
        <a:lstStyle/>
        <a:p>
          <a:endParaRPr lang="en-US"/>
        </a:p>
      </dgm:t>
    </dgm:pt>
    <dgm:pt modelId="{F6E13FF5-C21C-4C63-8802-2D2269D850D3}" type="pres">
      <dgm:prSet presAssocID="{9DA86C4F-CD2D-49B2-81CC-63DD5ED2B35F}" presName="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3F6E3D6-A9B9-4ADC-9CA1-6CE8875AE44C}" type="pres">
      <dgm:prSet presAssocID="{0F4381CB-3C1B-4E9E-897C-B763278B164E}" presName="parTrans" presStyleLbl="sibTrans2D1" presStyleIdx="7" presStyleCnt="8"/>
      <dgm:spPr/>
      <dgm:t>
        <a:bodyPr/>
        <a:lstStyle/>
        <a:p>
          <a:endParaRPr lang="en-US"/>
        </a:p>
      </dgm:t>
    </dgm:pt>
    <dgm:pt modelId="{9C9511E9-5DF0-4EB8-9163-D9EBA4E88456}" type="pres">
      <dgm:prSet presAssocID="{0F4381CB-3C1B-4E9E-897C-B763278B164E}" presName="connectorText" presStyleLbl="sibTrans2D1" presStyleIdx="7" presStyleCnt="8"/>
      <dgm:spPr/>
      <dgm:t>
        <a:bodyPr/>
        <a:lstStyle/>
        <a:p>
          <a:endParaRPr lang="en-US"/>
        </a:p>
      </dgm:t>
    </dgm:pt>
    <dgm:pt modelId="{EEE6E589-D33E-4BEF-A8A7-45897BF83509}" type="pres">
      <dgm:prSet presAssocID="{FA701807-15A7-4A1F-8FCB-4CEE4637F7FC}" presName="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8F2C095-F529-4FB6-A9C8-F194EDB4246C}" type="presOf" srcId="{FAC1E8B7-E119-4C18-85DB-EEA7241061E0}" destId="{556A8CEF-BD03-4576-A686-088D5B053CB0}" srcOrd="0" destOrd="0" presId="urn:microsoft.com/office/officeart/2005/8/layout/radial5"/>
    <dgm:cxn modelId="{241DAA1B-02A5-4632-B053-5091AD79843F}" srcId="{8863DDF2-396E-494E-8803-A1A4745EC76C}" destId="{FA701807-15A7-4A1F-8FCB-4CEE4637F7FC}" srcOrd="7" destOrd="0" parTransId="{0F4381CB-3C1B-4E9E-897C-B763278B164E}" sibTransId="{DDBE3DB6-0097-46F0-927B-64F36BCC1874}"/>
    <dgm:cxn modelId="{8C980A07-75A0-45EB-A2A0-633137FAF048}" srcId="{8863DDF2-396E-494E-8803-A1A4745EC76C}" destId="{A81A4D83-20C6-4104-9D91-BA3EC88D29B3}" srcOrd="0" destOrd="0" parTransId="{13B74DD4-3943-4347-8F83-5A0231854CBF}" sibTransId="{6AA6A415-CEAC-4BE3-B017-094362116BD4}"/>
    <dgm:cxn modelId="{36A4A9B0-C60A-4F6E-9F65-BA64B4FAAD2B}" type="presOf" srcId="{A81A4D83-20C6-4104-9D91-BA3EC88D29B3}" destId="{A8169890-4C49-4449-BBEE-624E15B13041}" srcOrd="0" destOrd="0" presId="urn:microsoft.com/office/officeart/2005/8/layout/radial5"/>
    <dgm:cxn modelId="{19632F85-F009-49B1-A090-3F3F910DB528}" type="presOf" srcId="{9DA86C4F-CD2D-49B2-81CC-63DD5ED2B35F}" destId="{F6E13FF5-C21C-4C63-8802-2D2269D850D3}" srcOrd="0" destOrd="0" presId="urn:microsoft.com/office/officeart/2005/8/layout/radial5"/>
    <dgm:cxn modelId="{B2CA9CFD-27DD-441D-B15A-CB05ED8F37AB}" srcId="{ACFF0BB6-EC30-44DB-BF79-B933D9931F39}" destId="{8863DDF2-396E-494E-8803-A1A4745EC76C}" srcOrd="0" destOrd="0" parTransId="{1F445B8A-D23A-41B4-A1C4-E1B7B491756D}" sibTransId="{4BE4CD0E-6BCC-48B9-B983-618B18BE083F}"/>
    <dgm:cxn modelId="{231D3536-080E-462C-B54B-23D4C9AF0547}" type="presOf" srcId="{CA0DF50A-77D7-4A4D-ACAC-5DA9C1B5DB77}" destId="{90ADEA81-30B0-4273-9042-1C56B61519BA}" srcOrd="0" destOrd="0" presId="urn:microsoft.com/office/officeart/2005/8/layout/radial5"/>
    <dgm:cxn modelId="{7E210506-F16D-42A0-8A0A-4CA1BC7CB3EB}" type="presOf" srcId="{ACFF0BB6-EC30-44DB-BF79-B933D9931F39}" destId="{A4BB4D49-F9DA-440D-8649-FA6FAFAD2EA9}" srcOrd="0" destOrd="0" presId="urn:microsoft.com/office/officeart/2005/8/layout/radial5"/>
    <dgm:cxn modelId="{8A179BAE-A567-4688-BDE8-1AAF7905BB9B}" type="presOf" srcId="{1A83E806-CCFA-4E92-92BE-142223D82A97}" destId="{7BC01CF3-6540-4AA6-AD82-01DD0C1C3EB5}" srcOrd="0" destOrd="0" presId="urn:microsoft.com/office/officeart/2005/8/layout/radial5"/>
    <dgm:cxn modelId="{B8B84425-4C5F-4B00-AC8B-6CEFCF27D7BA}" srcId="{8863DDF2-396E-494E-8803-A1A4745EC76C}" destId="{811B42C4-CCFC-482B-A90E-6660394AB680}" srcOrd="4" destOrd="0" parTransId="{1A83E806-CCFA-4E92-92BE-142223D82A97}" sibTransId="{5E947B19-AD3C-4E5B-8A38-5917335ABFBD}"/>
    <dgm:cxn modelId="{F59BACE3-0F1B-4E15-863E-474DAA0783C8}" type="presOf" srcId="{52361976-F7F4-4C37-9A9C-C10F06D6E22D}" destId="{012C5A8E-F8E9-4918-B895-B1FDC3CD51E8}" srcOrd="1" destOrd="0" presId="urn:microsoft.com/office/officeart/2005/8/layout/radial5"/>
    <dgm:cxn modelId="{E4163FD4-DBFB-4959-B074-BBDC817100EE}" type="presOf" srcId="{FA701807-15A7-4A1F-8FCB-4CEE4637F7FC}" destId="{EEE6E589-D33E-4BEF-A8A7-45897BF83509}" srcOrd="0" destOrd="0" presId="urn:microsoft.com/office/officeart/2005/8/layout/radial5"/>
    <dgm:cxn modelId="{D162DBDC-2972-4927-A463-C4B9CC01AB35}" srcId="{8863DDF2-396E-494E-8803-A1A4745EC76C}" destId="{9DA86C4F-CD2D-49B2-81CC-63DD5ED2B35F}" srcOrd="6" destOrd="0" parTransId="{964D79E0-DBA5-4803-A1DB-FFF0519B1505}" sibTransId="{0C2919CA-E91D-43E2-9169-37EF4475C614}"/>
    <dgm:cxn modelId="{73EB186C-2540-4C03-9D1A-CFE02A9EC361}" type="presOf" srcId="{964D79E0-DBA5-4803-A1DB-FFF0519B1505}" destId="{843B483E-CA5F-4849-B5AC-604FD25C42D9}" srcOrd="0" destOrd="0" presId="urn:microsoft.com/office/officeart/2005/8/layout/radial5"/>
    <dgm:cxn modelId="{F26BB718-5416-4E27-918F-8A0548D65B4F}" type="presOf" srcId="{13B74DD4-3943-4347-8F83-5A0231854CBF}" destId="{451013B8-AC6E-4DBD-ABB9-1CBC80913D03}" srcOrd="0" destOrd="0" presId="urn:microsoft.com/office/officeart/2005/8/layout/radial5"/>
    <dgm:cxn modelId="{485D4020-F56A-49D4-911C-EF0C4A232AA6}" type="presOf" srcId="{C8B2915F-5373-47C3-B110-047F94D461AC}" destId="{8C5E3A98-DD1B-40B0-B56A-90CE134DD826}" srcOrd="0" destOrd="0" presId="urn:microsoft.com/office/officeart/2005/8/layout/radial5"/>
    <dgm:cxn modelId="{7968FC82-17BB-401C-BD1A-538E6C4E9648}" srcId="{8863DDF2-396E-494E-8803-A1A4745EC76C}" destId="{2006F16E-1453-485B-AE17-03BAB116DBC4}" srcOrd="1" destOrd="0" parTransId="{FAC1E8B7-E119-4C18-85DB-EEA7241061E0}" sibTransId="{708E05F7-6D5A-45E5-9461-4FB4DB0BE26A}"/>
    <dgm:cxn modelId="{86194ACB-FC6A-4147-BA62-FDA916C1E76D}" type="presOf" srcId="{9FFE5786-FB57-4780-A5C0-26C9FF4A6523}" destId="{1DCE498B-0F98-4E8D-858B-89BE61B818DC}" srcOrd="0" destOrd="0" presId="urn:microsoft.com/office/officeart/2005/8/layout/radial5"/>
    <dgm:cxn modelId="{448EFB8D-1C84-43EA-9C30-45E01DDC6329}" srcId="{8863DDF2-396E-494E-8803-A1A4745EC76C}" destId="{CA0DF50A-77D7-4A4D-ACAC-5DA9C1B5DB77}" srcOrd="3" destOrd="0" parTransId="{52361976-F7F4-4C37-9A9C-C10F06D6E22D}" sibTransId="{9BE6A9ED-6988-4E60-8759-BAE5577E8E52}"/>
    <dgm:cxn modelId="{F2971A90-18B3-4F13-9A43-3969814FDB65}" type="presOf" srcId="{0F4381CB-3C1B-4E9E-897C-B763278B164E}" destId="{9C9511E9-5DF0-4EB8-9163-D9EBA4E88456}" srcOrd="1" destOrd="0" presId="urn:microsoft.com/office/officeart/2005/8/layout/radial5"/>
    <dgm:cxn modelId="{0FA75FC4-B91F-4BEC-A348-5F3B96D7F555}" type="presOf" srcId="{811B42C4-CCFC-482B-A90E-6660394AB680}" destId="{CF97E7C0-6C42-4A6B-97B0-14DEDB0F7043}" srcOrd="0" destOrd="0" presId="urn:microsoft.com/office/officeart/2005/8/layout/radial5"/>
    <dgm:cxn modelId="{F47C24B1-E213-4178-A13F-BAD89878C870}" type="presOf" srcId="{7785283E-7790-47E9-81DC-C518CF4B026A}" destId="{0A57EEE5-0862-4B37-9D05-EC58353E706E}" srcOrd="1" destOrd="0" presId="urn:microsoft.com/office/officeart/2005/8/layout/radial5"/>
    <dgm:cxn modelId="{8CDAA29F-35B8-480A-8490-53C506A4631E}" type="presOf" srcId="{6AE0CEB8-0C71-465E-8F7D-39257287F37F}" destId="{9897E768-ABA0-447B-B25B-78489F1441E9}" srcOrd="0" destOrd="0" presId="urn:microsoft.com/office/officeart/2005/8/layout/radial5"/>
    <dgm:cxn modelId="{71DE0CCC-124F-447E-8281-22F96093EBB8}" type="presOf" srcId="{964D79E0-DBA5-4803-A1DB-FFF0519B1505}" destId="{78CA082D-BCFA-40B7-8E2F-4294B14677B9}" srcOrd="1" destOrd="0" presId="urn:microsoft.com/office/officeart/2005/8/layout/radial5"/>
    <dgm:cxn modelId="{9B4100B8-4886-4056-B07B-266F60C0DB38}" type="presOf" srcId="{13B74DD4-3943-4347-8F83-5A0231854CBF}" destId="{8062ECE6-38D8-4D3E-806B-7DE2CAFF3F13}" srcOrd="1" destOrd="0" presId="urn:microsoft.com/office/officeart/2005/8/layout/radial5"/>
    <dgm:cxn modelId="{87601478-180F-468C-8DAB-196040D38353}" type="presOf" srcId="{0F4381CB-3C1B-4E9E-897C-B763278B164E}" destId="{83F6E3D6-A9B9-4ADC-9CA1-6CE8875AE44C}" srcOrd="0" destOrd="0" presId="urn:microsoft.com/office/officeart/2005/8/layout/radial5"/>
    <dgm:cxn modelId="{E8C2AFD3-C37D-4CFF-9E2A-1CDE2F6763D2}" type="presOf" srcId="{6AE0CEB8-0C71-465E-8F7D-39257287F37F}" destId="{E1DBF0A9-69E4-42E8-8CCE-E8EF84E501CF}" srcOrd="1" destOrd="0" presId="urn:microsoft.com/office/officeart/2005/8/layout/radial5"/>
    <dgm:cxn modelId="{254B37A0-B3E3-4027-BC6D-9DAE162982CB}" type="presOf" srcId="{8863DDF2-396E-494E-8803-A1A4745EC76C}" destId="{9E783624-8AE4-404C-8A1D-C351F98B0F0B}" srcOrd="0" destOrd="0" presId="urn:microsoft.com/office/officeart/2005/8/layout/radial5"/>
    <dgm:cxn modelId="{E3F49590-83C3-4EE1-9B79-EF4CF620206B}" type="presOf" srcId="{1A83E806-CCFA-4E92-92BE-142223D82A97}" destId="{E2BC719E-BF49-4DC1-BE4D-29330E06944F}" srcOrd="1" destOrd="0" presId="urn:microsoft.com/office/officeart/2005/8/layout/radial5"/>
    <dgm:cxn modelId="{63DCED10-121D-4EC6-8614-4DDD36BC81A2}" type="presOf" srcId="{52361976-F7F4-4C37-9A9C-C10F06D6E22D}" destId="{36FDFF99-CF33-452E-A9D1-107B253DDF65}" srcOrd="0" destOrd="0" presId="urn:microsoft.com/office/officeart/2005/8/layout/radial5"/>
    <dgm:cxn modelId="{EC330A69-90D3-471A-817B-6F99596D544F}" type="presOf" srcId="{FAC1E8B7-E119-4C18-85DB-EEA7241061E0}" destId="{C86DF72F-C00D-4C7D-AFC3-E925E51B6A46}" srcOrd="1" destOrd="0" presId="urn:microsoft.com/office/officeart/2005/8/layout/radial5"/>
    <dgm:cxn modelId="{607F08C0-62D1-4E67-A808-F983902220E5}" type="presOf" srcId="{2006F16E-1453-485B-AE17-03BAB116DBC4}" destId="{B1C8D975-3C94-4C04-9D1B-0664B66461FA}" srcOrd="0" destOrd="0" presId="urn:microsoft.com/office/officeart/2005/8/layout/radial5"/>
    <dgm:cxn modelId="{F780EC26-BF85-42B0-8E68-5C0A0799B2EB}" srcId="{8863DDF2-396E-494E-8803-A1A4745EC76C}" destId="{C8B2915F-5373-47C3-B110-047F94D461AC}" srcOrd="2" destOrd="0" parTransId="{6AE0CEB8-0C71-465E-8F7D-39257287F37F}" sibTransId="{AB08BECF-76EA-4687-96AB-8E6BC402AAE7}"/>
    <dgm:cxn modelId="{5F9E43A0-ABE0-49CC-A7E3-6486D0C962DA}" srcId="{8863DDF2-396E-494E-8803-A1A4745EC76C}" destId="{9FFE5786-FB57-4780-A5C0-26C9FF4A6523}" srcOrd="5" destOrd="0" parTransId="{7785283E-7790-47E9-81DC-C518CF4B026A}" sibTransId="{1DC1E381-DB99-4BFC-8D9D-82F90859C40E}"/>
    <dgm:cxn modelId="{36921D86-61AE-4761-B22F-C6F3940CDE31}" type="presOf" srcId="{7785283E-7790-47E9-81DC-C518CF4B026A}" destId="{07FDEC0B-C4EF-462A-82F2-AD92C62319F5}" srcOrd="0" destOrd="0" presId="urn:microsoft.com/office/officeart/2005/8/layout/radial5"/>
    <dgm:cxn modelId="{756270BB-7202-46BD-A59E-39D84BBE1373}" type="presParOf" srcId="{A4BB4D49-F9DA-440D-8649-FA6FAFAD2EA9}" destId="{9E783624-8AE4-404C-8A1D-C351F98B0F0B}" srcOrd="0" destOrd="0" presId="urn:microsoft.com/office/officeart/2005/8/layout/radial5"/>
    <dgm:cxn modelId="{6A61C50C-3CCC-45EE-B407-5357D7BCBAFF}" type="presParOf" srcId="{A4BB4D49-F9DA-440D-8649-FA6FAFAD2EA9}" destId="{451013B8-AC6E-4DBD-ABB9-1CBC80913D03}" srcOrd="1" destOrd="0" presId="urn:microsoft.com/office/officeart/2005/8/layout/radial5"/>
    <dgm:cxn modelId="{4D0863CF-B4E1-4CA9-8812-B41A119FF495}" type="presParOf" srcId="{451013B8-AC6E-4DBD-ABB9-1CBC80913D03}" destId="{8062ECE6-38D8-4D3E-806B-7DE2CAFF3F13}" srcOrd="0" destOrd="0" presId="urn:microsoft.com/office/officeart/2005/8/layout/radial5"/>
    <dgm:cxn modelId="{B541BEB0-DB69-490F-AE9C-F443013BA580}" type="presParOf" srcId="{A4BB4D49-F9DA-440D-8649-FA6FAFAD2EA9}" destId="{A8169890-4C49-4449-BBEE-624E15B13041}" srcOrd="2" destOrd="0" presId="urn:microsoft.com/office/officeart/2005/8/layout/radial5"/>
    <dgm:cxn modelId="{189771A9-B71F-4889-84D6-F5792C4E5582}" type="presParOf" srcId="{A4BB4D49-F9DA-440D-8649-FA6FAFAD2EA9}" destId="{556A8CEF-BD03-4576-A686-088D5B053CB0}" srcOrd="3" destOrd="0" presId="urn:microsoft.com/office/officeart/2005/8/layout/radial5"/>
    <dgm:cxn modelId="{3E0A9FC8-5BB9-449E-BF32-1AE8D0A5E8D5}" type="presParOf" srcId="{556A8CEF-BD03-4576-A686-088D5B053CB0}" destId="{C86DF72F-C00D-4C7D-AFC3-E925E51B6A46}" srcOrd="0" destOrd="0" presId="urn:microsoft.com/office/officeart/2005/8/layout/radial5"/>
    <dgm:cxn modelId="{0E024E14-E34E-4768-8999-01CC4BB8D66B}" type="presParOf" srcId="{A4BB4D49-F9DA-440D-8649-FA6FAFAD2EA9}" destId="{B1C8D975-3C94-4C04-9D1B-0664B66461FA}" srcOrd="4" destOrd="0" presId="urn:microsoft.com/office/officeart/2005/8/layout/radial5"/>
    <dgm:cxn modelId="{2F30B2F5-0432-4415-90DF-D244F77E568D}" type="presParOf" srcId="{A4BB4D49-F9DA-440D-8649-FA6FAFAD2EA9}" destId="{9897E768-ABA0-447B-B25B-78489F1441E9}" srcOrd="5" destOrd="0" presId="urn:microsoft.com/office/officeart/2005/8/layout/radial5"/>
    <dgm:cxn modelId="{DDADEE2C-D166-4A13-8A6F-4073E853BB45}" type="presParOf" srcId="{9897E768-ABA0-447B-B25B-78489F1441E9}" destId="{E1DBF0A9-69E4-42E8-8CCE-E8EF84E501CF}" srcOrd="0" destOrd="0" presId="urn:microsoft.com/office/officeart/2005/8/layout/radial5"/>
    <dgm:cxn modelId="{18DAB4A5-1D4C-4FDB-AEA9-70F2310A4E65}" type="presParOf" srcId="{A4BB4D49-F9DA-440D-8649-FA6FAFAD2EA9}" destId="{8C5E3A98-DD1B-40B0-B56A-90CE134DD826}" srcOrd="6" destOrd="0" presId="urn:microsoft.com/office/officeart/2005/8/layout/radial5"/>
    <dgm:cxn modelId="{1ED7A83B-A80F-4335-84A9-DC626F8C8165}" type="presParOf" srcId="{A4BB4D49-F9DA-440D-8649-FA6FAFAD2EA9}" destId="{36FDFF99-CF33-452E-A9D1-107B253DDF65}" srcOrd="7" destOrd="0" presId="urn:microsoft.com/office/officeart/2005/8/layout/radial5"/>
    <dgm:cxn modelId="{A39FA911-913B-4A2C-9E1D-9F91CB019E66}" type="presParOf" srcId="{36FDFF99-CF33-452E-A9D1-107B253DDF65}" destId="{012C5A8E-F8E9-4918-B895-B1FDC3CD51E8}" srcOrd="0" destOrd="0" presId="urn:microsoft.com/office/officeart/2005/8/layout/radial5"/>
    <dgm:cxn modelId="{539A52F3-8317-4661-B584-7052595BF727}" type="presParOf" srcId="{A4BB4D49-F9DA-440D-8649-FA6FAFAD2EA9}" destId="{90ADEA81-30B0-4273-9042-1C56B61519BA}" srcOrd="8" destOrd="0" presId="urn:microsoft.com/office/officeart/2005/8/layout/radial5"/>
    <dgm:cxn modelId="{35D3EC23-366C-409C-B718-C4B63FDE1322}" type="presParOf" srcId="{A4BB4D49-F9DA-440D-8649-FA6FAFAD2EA9}" destId="{7BC01CF3-6540-4AA6-AD82-01DD0C1C3EB5}" srcOrd="9" destOrd="0" presId="urn:microsoft.com/office/officeart/2005/8/layout/radial5"/>
    <dgm:cxn modelId="{3D3B9716-77B3-4EE1-957B-16A4128CFCF7}" type="presParOf" srcId="{7BC01CF3-6540-4AA6-AD82-01DD0C1C3EB5}" destId="{E2BC719E-BF49-4DC1-BE4D-29330E06944F}" srcOrd="0" destOrd="0" presId="urn:microsoft.com/office/officeart/2005/8/layout/radial5"/>
    <dgm:cxn modelId="{C313C5EE-0179-465E-85E7-17C8044D1227}" type="presParOf" srcId="{A4BB4D49-F9DA-440D-8649-FA6FAFAD2EA9}" destId="{CF97E7C0-6C42-4A6B-97B0-14DEDB0F7043}" srcOrd="10" destOrd="0" presId="urn:microsoft.com/office/officeart/2005/8/layout/radial5"/>
    <dgm:cxn modelId="{435321E9-F376-4017-8EE0-116FE7ECDF64}" type="presParOf" srcId="{A4BB4D49-F9DA-440D-8649-FA6FAFAD2EA9}" destId="{07FDEC0B-C4EF-462A-82F2-AD92C62319F5}" srcOrd="11" destOrd="0" presId="urn:microsoft.com/office/officeart/2005/8/layout/radial5"/>
    <dgm:cxn modelId="{8A007675-69B4-4461-AA1B-133C9E173E2A}" type="presParOf" srcId="{07FDEC0B-C4EF-462A-82F2-AD92C62319F5}" destId="{0A57EEE5-0862-4B37-9D05-EC58353E706E}" srcOrd="0" destOrd="0" presId="urn:microsoft.com/office/officeart/2005/8/layout/radial5"/>
    <dgm:cxn modelId="{E3CC59EC-C65E-4909-A7AF-37EFCE6845AA}" type="presParOf" srcId="{A4BB4D49-F9DA-440D-8649-FA6FAFAD2EA9}" destId="{1DCE498B-0F98-4E8D-858B-89BE61B818DC}" srcOrd="12" destOrd="0" presId="urn:microsoft.com/office/officeart/2005/8/layout/radial5"/>
    <dgm:cxn modelId="{87FBAF53-DFF3-4739-8B11-5C70475D76D1}" type="presParOf" srcId="{A4BB4D49-F9DA-440D-8649-FA6FAFAD2EA9}" destId="{843B483E-CA5F-4849-B5AC-604FD25C42D9}" srcOrd="13" destOrd="0" presId="urn:microsoft.com/office/officeart/2005/8/layout/radial5"/>
    <dgm:cxn modelId="{A7D7C97C-F4A0-4F88-80FC-F881B76E3269}" type="presParOf" srcId="{843B483E-CA5F-4849-B5AC-604FD25C42D9}" destId="{78CA082D-BCFA-40B7-8E2F-4294B14677B9}" srcOrd="0" destOrd="0" presId="urn:microsoft.com/office/officeart/2005/8/layout/radial5"/>
    <dgm:cxn modelId="{F11FA3B0-6461-43A2-B61E-207A0CCFEAA1}" type="presParOf" srcId="{A4BB4D49-F9DA-440D-8649-FA6FAFAD2EA9}" destId="{F6E13FF5-C21C-4C63-8802-2D2269D850D3}" srcOrd="14" destOrd="0" presId="urn:microsoft.com/office/officeart/2005/8/layout/radial5"/>
    <dgm:cxn modelId="{796102FF-5E2E-4824-9CDD-1EEDA2CEADAC}" type="presParOf" srcId="{A4BB4D49-F9DA-440D-8649-FA6FAFAD2EA9}" destId="{83F6E3D6-A9B9-4ADC-9CA1-6CE8875AE44C}" srcOrd="15" destOrd="0" presId="urn:microsoft.com/office/officeart/2005/8/layout/radial5"/>
    <dgm:cxn modelId="{9568B53B-B5D6-467B-A2F1-ACE863B2C769}" type="presParOf" srcId="{83F6E3D6-A9B9-4ADC-9CA1-6CE8875AE44C}" destId="{9C9511E9-5DF0-4EB8-9163-D9EBA4E88456}" srcOrd="0" destOrd="0" presId="urn:microsoft.com/office/officeart/2005/8/layout/radial5"/>
    <dgm:cxn modelId="{D2B6CD65-E418-4BE2-90B3-EB0B44C0E247}" type="presParOf" srcId="{A4BB4D49-F9DA-440D-8649-FA6FAFAD2EA9}" destId="{EEE6E589-D33E-4BEF-A8A7-45897BF83509}" srcOrd="16" destOrd="0" presId="urn:microsoft.com/office/officeart/2005/8/layout/radial5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F1E869F-1C30-4105-B25F-7F04D59ED69C}" type="doc">
      <dgm:prSet loTypeId="urn:microsoft.com/office/officeart/2005/8/layout/vList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C97025C-5BBE-4B02-977C-9C41EB73EAE4}">
      <dgm:prSet phldrT="[Text]"/>
      <dgm:spPr>
        <a:solidFill>
          <a:schemeClr val="accent2"/>
        </a:solidFill>
      </dgm:spPr>
      <dgm:t>
        <a:bodyPr/>
        <a:lstStyle/>
        <a:p>
          <a:r>
            <a:rPr lang="en-US" dirty="0" err="1" smtClean="0">
              <a:solidFill>
                <a:srgbClr val="0070C0"/>
              </a:solidFill>
            </a:rPr>
            <a:t>Menjadikan</a:t>
          </a:r>
          <a:r>
            <a:rPr lang="en-US" dirty="0" smtClean="0">
              <a:solidFill>
                <a:srgbClr val="0070C0"/>
              </a:solidFill>
            </a:rPr>
            <a:t> </a:t>
          </a:r>
          <a:r>
            <a:rPr lang="en-US" dirty="0" err="1" smtClean="0">
              <a:solidFill>
                <a:srgbClr val="0070C0"/>
              </a:solidFill>
            </a:rPr>
            <a:t>kesehatan</a:t>
          </a:r>
          <a:r>
            <a:rPr lang="en-US" dirty="0" smtClean="0">
              <a:solidFill>
                <a:srgbClr val="0070C0"/>
              </a:solidFill>
            </a:rPr>
            <a:t> </a:t>
          </a:r>
          <a:r>
            <a:rPr lang="en-US" dirty="0" err="1" smtClean="0">
              <a:solidFill>
                <a:srgbClr val="0070C0"/>
              </a:solidFill>
            </a:rPr>
            <a:t>sebagai</a:t>
          </a:r>
          <a:r>
            <a:rPr lang="en-US" dirty="0" smtClean="0">
              <a:solidFill>
                <a:srgbClr val="0070C0"/>
              </a:solidFill>
            </a:rPr>
            <a:t> </a:t>
          </a:r>
          <a:r>
            <a:rPr lang="en-US" dirty="0" err="1" smtClean="0">
              <a:solidFill>
                <a:srgbClr val="0070C0"/>
              </a:solidFill>
            </a:rPr>
            <a:t>sesuatu</a:t>
          </a:r>
          <a:r>
            <a:rPr lang="en-US" dirty="0" smtClean="0">
              <a:solidFill>
                <a:srgbClr val="0070C0"/>
              </a:solidFill>
            </a:rPr>
            <a:t> yang </a:t>
          </a:r>
          <a:r>
            <a:rPr lang="en-US" dirty="0" err="1" smtClean="0">
              <a:solidFill>
                <a:srgbClr val="0070C0"/>
              </a:solidFill>
            </a:rPr>
            <a:t>bernilai</a:t>
          </a:r>
          <a:r>
            <a:rPr lang="en-US" dirty="0" smtClean="0">
              <a:solidFill>
                <a:srgbClr val="0070C0"/>
              </a:solidFill>
            </a:rPr>
            <a:t> </a:t>
          </a:r>
          <a:r>
            <a:rPr lang="en-US" dirty="0" err="1" smtClean="0">
              <a:solidFill>
                <a:srgbClr val="0070C0"/>
              </a:solidFill>
            </a:rPr>
            <a:t>dimasyarakat</a:t>
          </a:r>
          <a:endParaRPr lang="en-US" dirty="0">
            <a:solidFill>
              <a:srgbClr val="0070C0"/>
            </a:solidFill>
          </a:endParaRPr>
        </a:p>
      </dgm:t>
    </dgm:pt>
    <dgm:pt modelId="{2A4C819C-70FD-4826-89D8-BA74AAB72EE4}" type="parTrans" cxnId="{D546A179-585D-4620-921A-DB380863A047}">
      <dgm:prSet/>
      <dgm:spPr/>
      <dgm:t>
        <a:bodyPr/>
        <a:lstStyle/>
        <a:p>
          <a:endParaRPr lang="en-US"/>
        </a:p>
      </dgm:t>
    </dgm:pt>
    <dgm:pt modelId="{D3A236E8-9FBD-4CA5-9E66-61196901543B}" type="sibTrans" cxnId="{D546A179-585D-4620-921A-DB380863A047}">
      <dgm:prSet/>
      <dgm:spPr/>
      <dgm:t>
        <a:bodyPr/>
        <a:lstStyle/>
        <a:p>
          <a:endParaRPr lang="en-US"/>
        </a:p>
      </dgm:t>
    </dgm:pt>
    <dgm:pt modelId="{C55653A9-70DF-41DA-B62F-2FD126FC31AC}">
      <dgm:prSet phldrT="[Text]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n-US" dirty="0" err="1" smtClean="0">
              <a:solidFill>
                <a:srgbClr val="C00000"/>
              </a:solidFill>
            </a:rPr>
            <a:t>Menolong</a:t>
          </a:r>
          <a:r>
            <a:rPr lang="en-US" dirty="0" smtClean="0">
              <a:solidFill>
                <a:srgbClr val="C00000"/>
              </a:solidFill>
            </a:rPr>
            <a:t> </a:t>
          </a:r>
          <a:r>
            <a:rPr lang="en-US" dirty="0" err="1" smtClean="0">
              <a:solidFill>
                <a:srgbClr val="C00000"/>
              </a:solidFill>
            </a:rPr>
            <a:t>individu</a:t>
          </a:r>
          <a:r>
            <a:rPr lang="en-US" dirty="0" smtClean="0">
              <a:solidFill>
                <a:srgbClr val="C00000"/>
              </a:solidFill>
            </a:rPr>
            <a:t> agar </a:t>
          </a:r>
          <a:r>
            <a:rPr lang="en-US" dirty="0" err="1" smtClean="0">
              <a:solidFill>
                <a:srgbClr val="C00000"/>
              </a:solidFill>
            </a:rPr>
            <a:t>mampu</a:t>
          </a:r>
          <a:r>
            <a:rPr lang="en-US" dirty="0" smtClean="0">
              <a:solidFill>
                <a:srgbClr val="C00000"/>
              </a:solidFill>
            </a:rPr>
            <a:t> </a:t>
          </a:r>
          <a:r>
            <a:rPr lang="en-US" dirty="0" err="1" smtClean="0">
              <a:solidFill>
                <a:srgbClr val="C00000"/>
              </a:solidFill>
            </a:rPr>
            <a:t>secara</a:t>
          </a:r>
          <a:r>
            <a:rPr lang="en-US" dirty="0" smtClean="0">
              <a:solidFill>
                <a:srgbClr val="C00000"/>
              </a:solidFill>
            </a:rPr>
            <a:t> </a:t>
          </a:r>
          <a:r>
            <a:rPr lang="en-US" dirty="0" err="1" smtClean="0">
              <a:solidFill>
                <a:srgbClr val="C00000"/>
              </a:solidFill>
            </a:rPr>
            <a:t>mandiri</a:t>
          </a:r>
          <a:r>
            <a:rPr lang="en-US" dirty="0" smtClean="0">
              <a:solidFill>
                <a:srgbClr val="C00000"/>
              </a:solidFill>
            </a:rPr>
            <a:t> </a:t>
          </a:r>
          <a:r>
            <a:rPr lang="en-US" dirty="0" err="1" smtClean="0">
              <a:solidFill>
                <a:srgbClr val="C00000"/>
              </a:solidFill>
            </a:rPr>
            <a:t>atau</a:t>
          </a:r>
          <a:r>
            <a:rPr lang="en-US" dirty="0" smtClean="0">
              <a:solidFill>
                <a:srgbClr val="C00000"/>
              </a:solidFill>
            </a:rPr>
            <a:t> </a:t>
          </a:r>
          <a:r>
            <a:rPr lang="en-US" dirty="0" err="1" smtClean="0">
              <a:solidFill>
                <a:srgbClr val="C00000"/>
              </a:solidFill>
            </a:rPr>
            <a:t>berkelompok</a:t>
          </a:r>
          <a:r>
            <a:rPr lang="en-US" dirty="0" smtClean="0">
              <a:solidFill>
                <a:srgbClr val="C00000"/>
              </a:solidFill>
            </a:rPr>
            <a:t> </a:t>
          </a:r>
          <a:r>
            <a:rPr lang="en-US" dirty="0" err="1" smtClean="0">
              <a:solidFill>
                <a:srgbClr val="C00000"/>
              </a:solidFill>
            </a:rPr>
            <a:t>mengadakan</a:t>
          </a:r>
          <a:r>
            <a:rPr lang="en-US" dirty="0" smtClean="0">
              <a:solidFill>
                <a:srgbClr val="C00000"/>
              </a:solidFill>
            </a:rPr>
            <a:t> </a:t>
          </a:r>
          <a:r>
            <a:rPr lang="en-US" dirty="0" err="1" smtClean="0">
              <a:solidFill>
                <a:srgbClr val="C00000"/>
              </a:solidFill>
            </a:rPr>
            <a:t>kegiatan</a:t>
          </a:r>
          <a:r>
            <a:rPr lang="en-US" dirty="0" smtClean="0">
              <a:solidFill>
                <a:srgbClr val="C00000"/>
              </a:solidFill>
            </a:rPr>
            <a:t> </a:t>
          </a:r>
          <a:r>
            <a:rPr lang="en-US" dirty="0" err="1" smtClean="0">
              <a:solidFill>
                <a:srgbClr val="C00000"/>
              </a:solidFill>
            </a:rPr>
            <a:t>untuk</a:t>
          </a:r>
          <a:r>
            <a:rPr lang="en-US" dirty="0" smtClean="0">
              <a:solidFill>
                <a:srgbClr val="C00000"/>
              </a:solidFill>
            </a:rPr>
            <a:t> </a:t>
          </a:r>
          <a:r>
            <a:rPr lang="en-US" dirty="0" err="1" smtClean="0">
              <a:solidFill>
                <a:srgbClr val="C00000"/>
              </a:solidFill>
            </a:rPr>
            <a:t>mencapai</a:t>
          </a:r>
          <a:r>
            <a:rPr lang="en-US" dirty="0" smtClean="0">
              <a:solidFill>
                <a:srgbClr val="C00000"/>
              </a:solidFill>
            </a:rPr>
            <a:t> </a:t>
          </a:r>
          <a:r>
            <a:rPr lang="en-US" dirty="0" err="1" smtClean="0">
              <a:solidFill>
                <a:srgbClr val="C00000"/>
              </a:solidFill>
            </a:rPr>
            <a:t>tujuan</a:t>
          </a:r>
          <a:r>
            <a:rPr lang="en-US" dirty="0" smtClean="0">
              <a:solidFill>
                <a:srgbClr val="C00000"/>
              </a:solidFill>
            </a:rPr>
            <a:t> </a:t>
          </a:r>
          <a:r>
            <a:rPr lang="en-US" dirty="0" err="1" smtClean="0">
              <a:solidFill>
                <a:srgbClr val="C00000"/>
              </a:solidFill>
            </a:rPr>
            <a:t>hidup</a:t>
          </a:r>
          <a:r>
            <a:rPr lang="en-US" dirty="0" smtClean="0">
              <a:solidFill>
                <a:srgbClr val="C00000"/>
              </a:solidFill>
            </a:rPr>
            <a:t> </a:t>
          </a:r>
          <a:r>
            <a:rPr lang="en-US" dirty="0" err="1" smtClean="0">
              <a:solidFill>
                <a:srgbClr val="C00000"/>
              </a:solidFill>
            </a:rPr>
            <a:t>sehat</a:t>
          </a:r>
          <a:endParaRPr lang="en-US" dirty="0">
            <a:solidFill>
              <a:srgbClr val="C00000"/>
            </a:solidFill>
          </a:endParaRPr>
        </a:p>
      </dgm:t>
    </dgm:pt>
    <dgm:pt modelId="{BC7DEC9B-41BE-4BDD-A668-E41EE5D2A17F}" type="parTrans" cxnId="{CE73A4B0-BD3F-49A7-B9F3-364311622BC8}">
      <dgm:prSet/>
      <dgm:spPr/>
      <dgm:t>
        <a:bodyPr/>
        <a:lstStyle/>
        <a:p>
          <a:endParaRPr lang="en-US"/>
        </a:p>
      </dgm:t>
    </dgm:pt>
    <dgm:pt modelId="{C8F2B300-17E5-4BC8-A690-9FE9B2C23232}" type="sibTrans" cxnId="{CE73A4B0-BD3F-49A7-B9F3-364311622BC8}">
      <dgm:prSet/>
      <dgm:spPr/>
      <dgm:t>
        <a:bodyPr/>
        <a:lstStyle/>
        <a:p>
          <a:endParaRPr lang="en-US"/>
        </a:p>
      </dgm:t>
    </dgm:pt>
    <dgm:pt modelId="{A30624C4-3172-4E63-8C17-F0B85D06B6A2}">
      <dgm:prSet phldrT="[Text]"/>
      <dgm:spPr/>
      <dgm:t>
        <a:bodyPr/>
        <a:lstStyle/>
        <a:p>
          <a:r>
            <a:rPr lang="en-US" dirty="0" err="1" smtClean="0"/>
            <a:t>Mendorong</a:t>
          </a:r>
          <a:r>
            <a:rPr lang="en-US" dirty="0" smtClean="0"/>
            <a:t> </a:t>
          </a:r>
          <a:r>
            <a:rPr lang="en-US" dirty="0" err="1" smtClean="0"/>
            <a:t>pengembangan</a:t>
          </a:r>
          <a:r>
            <a:rPr lang="en-US" dirty="0" smtClean="0"/>
            <a:t> </a:t>
          </a:r>
          <a:r>
            <a:rPr lang="en-US" dirty="0" err="1" smtClean="0"/>
            <a:t>dan</a:t>
          </a:r>
          <a:r>
            <a:rPr lang="en-US" dirty="0" smtClean="0"/>
            <a:t> </a:t>
          </a:r>
          <a:r>
            <a:rPr lang="en-US" dirty="0" err="1" smtClean="0"/>
            <a:t>penggunaan</a:t>
          </a:r>
          <a:r>
            <a:rPr lang="en-US" dirty="0" smtClean="0"/>
            <a:t> </a:t>
          </a:r>
          <a:r>
            <a:rPr lang="en-US" dirty="0" err="1" smtClean="0"/>
            <a:t>secara</a:t>
          </a:r>
          <a:r>
            <a:rPr lang="en-US" dirty="0" smtClean="0"/>
            <a:t> </a:t>
          </a:r>
          <a:r>
            <a:rPr lang="en-US" dirty="0" err="1" smtClean="0"/>
            <a:t>tepat</a:t>
          </a:r>
          <a:r>
            <a:rPr lang="en-US" dirty="0" smtClean="0"/>
            <a:t> </a:t>
          </a:r>
          <a:r>
            <a:rPr lang="en-US" dirty="0" err="1" smtClean="0"/>
            <a:t>sarana</a:t>
          </a:r>
          <a:r>
            <a:rPr lang="en-US" dirty="0" smtClean="0"/>
            <a:t> </a:t>
          </a:r>
          <a:r>
            <a:rPr lang="en-US" dirty="0" err="1" smtClean="0"/>
            <a:t>pelayanan</a:t>
          </a:r>
          <a:r>
            <a:rPr lang="en-US" dirty="0" smtClean="0"/>
            <a:t> </a:t>
          </a:r>
          <a:r>
            <a:rPr lang="en-US" dirty="0" err="1" smtClean="0"/>
            <a:t>kesehatan</a:t>
          </a:r>
          <a:r>
            <a:rPr lang="en-US" dirty="0" smtClean="0"/>
            <a:t> yang </a:t>
          </a:r>
          <a:r>
            <a:rPr lang="en-US" dirty="0" err="1" smtClean="0"/>
            <a:t>ada</a:t>
          </a:r>
          <a:endParaRPr lang="en-US" dirty="0">
            <a:solidFill>
              <a:schemeClr val="tx1"/>
            </a:solidFill>
          </a:endParaRPr>
        </a:p>
      </dgm:t>
    </dgm:pt>
    <dgm:pt modelId="{78638939-F701-4482-9E3B-AE202B9B3013}" type="parTrans" cxnId="{D8F80D26-07B3-4E1A-9C4A-BAFBEB5F7A6A}">
      <dgm:prSet/>
      <dgm:spPr/>
      <dgm:t>
        <a:bodyPr/>
        <a:lstStyle/>
        <a:p>
          <a:endParaRPr lang="en-US"/>
        </a:p>
      </dgm:t>
    </dgm:pt>
    <dgm:pt modelId="{045DFF98-B374-4515-9009-ADAB3CFDCB4A}" type="sibTrans" cxnId="{D8F80D26-07B3-4E1A-9C4A-BAFBEB5F7A6A}">
      <dgm:prSet/>
      <dgm:spPr/>
      <dgm:t>
        <a:bodyPr/>
        <a:lstStyle/>
        <a:p>
          <a:endParaRPr lang="en-US"/>
        </a:p>
      </dgm:t>
    </dgm:pt>
    <dgm:pt modelId="{9C92A2B9-A341-4974-9CC6-A288E177D081}" type="pres">
      <dgm:prSet presAssocID="{5F1E869F-1C30-4105-B25F-7F04D59ED69C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613599D-80E2-4DF9-A095-DE0533FE8A29}" type="pres">
      <dgm:prSet presAssocID="{FC97025C-5BBE-4B02-977C-9C41EB73EAE4}" presName="comp" presStyleCnt="0"/>
      <dgm:spPr/>
    </dgm:pt>
    <dgm:pt modelId="{2276BA57-ACD8-495D-AEAE-2CE92B257F80}" type="pres">
      <dgm:prSet presAssocID="{FC97025C-5BBE-4B02-977C-9C41EB73EAE4}" presName="box" presStyleLbl="node1" presStyleIdx="0" presStyleCnt="3"/>
      <dgm:spPr/>
      <dgm:t>
        <a:bodyPr/>
        <a:lstStyle/>
        <a:p>
          <a:endParaRPr lang="en-US"/>
        </a:p>
      </dgm:t>
    </dgm:pt>
    <dgm:pt modelId="{32B952F5-1D95-4817-920A-B5863FC46808}" type="pres">
      <dgm:prSet presAssocID="{FC97025C-5BBE-4B02-977C-9C41EB73EAE4}" presName="img" presStyleLbl="fgImgPlace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AED5F032-11F1-471B-9735-37AAEB1854D7}" type="pres">
      <dgm:prSet presAssocID="{FC97025C-5BBE-4B02-977C-9C41EB73EAE4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AE716CF-D5EF-47EE-B560-681A362E4B54}" type="pres">
      <dgm:prSet presAssocID="{D3A236E8-9FBD-4CA5-9E66-61196901543B}" presName="spacer" presStyleCnt="0"/>
      <dgm:spPr/>
    </dgm:pt>
    <dgm:pt modelId="{38B7FFA8-1D73-40A3-94F1-ECA64C51415C}" type="pres">
      <dgm:prSet presAssocID="{C55653A9-70DF-41DA-B62F-2FD126FC31AC}" presName="comp" presStyleCnt="0"/>
      <dgm:spPr/>
    </dgm:pt>
    <dgm:pt modelId="{5CD43B93-3320-4F43-AD59-C86B9B64A7EB}" type="pres">
      <dgm:prSet presAssocID="{C55653A9-70DF-41DA-B62F-2FD126FC31AC}" presName="box" presStyleLbl="node1" presStyleIdx="1" presStyleCnt="3"/>
      <dgm:spPr/>
      <dgm:t>
        <a:bodyPr/>
        <a:lstStyle/>
        <a:p>
          <a:endParaRPr lang="en-US"/>
        </a:p>
      </dgm:t>
    </dgm:pt>
    <dgm:pt modelId="{350C3FC5-F5A4-467B-9CD4-C9A58A5E3922}" type="pres">
      <dgm:prSet presAssocID="{C55653A9-70DF-41DA-B62F-2FD126FC31AC}" presName="img" presStyleLbl="fgImgPlace1" presStyleIdx="1" presStyleCnt="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E7C571A8-CA57-48BC-BA43-4D3DC8BF5B8D}" type="pres">
      <dgm:prSet presAssocID="{C55653A9-70DF-41DA-B62F-2FD126FC31AC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3AA21BE-85E7-4F4E-BA82-F6712724A328}" type="pres">
      <dgm:prSet presAssocID="{C8F2B300-17E5-4BC8-A690-9FE9B2C23232}" presName="spacer" presStyleCnt="0"/>
      <dgm:spPr/>
    </dgm:pt>
    <dgm:pt modelId="{8DD5D655-1F80-498F-B096-31D96180B9BB}" type="pres">
      <dgm:prSet presAssocID="{A30624C4-3172-4E63-8C17-F0B85D06B6A2}" presName="comp" presStyleCnt="0"/>
      <dgm:spPr/>
    </dgm:pt>
    <dgm:pt modelId="{3773C78B-37F1-4E4C-88FD-D61F29AF0B14}" type="pres">
      <dgm:prSet presAssocID="{A30624C4-3172-4E63-8C17-F0B85D06B6A2}" presName="box" presStyleLbl="node1" presStyleIdx="2" presStyleCnt="3"/>
      <dgm:spPr/>
      <dgm:t>
        <a:bodyPr/>
        <a:lstStyle/>
        <a:p>
          <a:endParaRPr lang="en-US"/>
        </a:p>
      </dgm:t>
    </dgm:pt>
    <dgm:pt modelId="{4605C722-3E6D-446B-9C3D-72C2BA0C3A4C}" type="pres">
      <dgm:prSet presAssocID="{A30624C4-3172-4E63-8C17-F0B85D06B6A2}" presName="img" presStyleLbl="fgImgPlace1" presStyleIdx="2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D4364BDE-636D-46EB-8C9F-48E43C8DFA8B}" type="pres">
      <dgm:prSet presAssocID="{A30624C4-3172-4E63-8C17-F0B85D06B6A2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DF69473-A01F-40EC-B540-02C836C0B680}" type="presOf" srcId="{A30624C4-3172-4E63-8C17-F0B85D06B6A2}" destId="{D4364BDE-636D-46EB-8C9F-48E43C8DFA8B}" srcOrd="1" destOrd="0" presId="urn:microsoft.com/office/officeart/2005/8/layout/vList4"/>
    <dgm:cxn modelId="{DDB96BB0-53F8-424B-9BDA-48A78DFB98D3}" type="presOf" srcId="{FC97025C-5BBE-4B02-977C-9C41EB73EAE4}" destId="{AED5F032-11F1-471B-9735-37AAEB1854D7}" srcOrd="1" destOrd="0" presId="urn:microsoft.com/office/officeart/2005/8/layout/vList4"/>
    <dgm:cxn modelId="{5253221F-E4E9-4FF5-A736-E2DF74C74C27}" type="presOf" srcId="{C55653A9-70DF-41DA-B62F-2FD126FC31AC}" destId="{E7C571A8-CA57-48BC-BA43-4D3DC8BF5B8D}" srcOrd="1" destOrd="0" presId="urn:microsoft.com/office/officeart/2005/8/layout/vList4"/>
    <dgm:cxn modelId="{7363BB96-7D7E-4066-A64A-C9B37A07C741}" type="presOf" srcId="{A30624C4-3172-4E63-8C17-F0B85D06B6A2}" destId="{3773C78B-37F1-4E4C-88FD-D61F29AF0B14}" srcOrd="0" destOrd="0" presId="urn:microsoft.com/office/officeart/2005/8/layout/vList4"/>
    <dgm:cxn modelId="{D546A179-585D-4620-921A-DB380863A047}" srcId="{5F1E869F-1C30-4105-B25F-7F04D59ED69C}" destId="{FC97025C-5BBE-4B02-977C-9C41EB73EAE4}" srcOrd="0" destOrd="0" parTransId="{2A4C819C-70FD-4826-89D8-BA74AAB72EE4}" sibTransId="{D3A236E8-9FBD-4CA5-9E66-61196901543B}"/>
    <dgm:cxn modelId="{95E0B273-A2D3-4EE9-B4EA-E1CBE0659CEF}" type="presOf" srcId="{FC97025C-5BBE-4B02-977C-9C41EB73EAE4}" destId="{2276BA57-ACD8-495D-AEAE-2CE92B257F80}" srcOrd="0" destOrd="0" presId="urn:microsoft.com/office/officeart/2005/8/layout/vList4"/>
    <dgm:cxn modelId="{CE73A4B0-BD3F-49A7-B9F3-364311622BC8}" srcId="{5F1E869F-1C30-4105-B25F-7F04D59ED69C}" destId="{C55653A9-70DF-41DA-B62F-2FD126FC31AC}" srcOrd="1" destOrd="0" parTransId="{BC7DEC9B-41BE-4BDD-A668-E41EE5D2A17F}" sibTransId="{C8F2B300-17E5-4BC8-A690-9FE9B2C23232}"/>
    <dgm:cxn modelId="{0E656D83-3024-440A-8126-A93C430375A7}" type="presOf" srcId="{C55653A9-70DF-41DA-B62F-2FD126FC31AC}" destId="{5CD43B93-3320-4F43-AD59-C86B9B64A7EB}" srcOrd="0" destOrd="0" presId="urn:microsoft.com/office/officeart/2005/8/layout/vList4"/>
    <dgm:cxn modelId="{48D2800D-33C5-464E-8B65-14C0462E5714}" type="presOf" srcId="{5F1E869F-1C30-4105-B25F-7F04D59ED69C}" destId="{9C92A2B9-A341-4974-9CC6-A288E177D081}" srcOrd="0" destOrd="0" presId="urn:microsoft.com/office/officeart/2005/8/layout/vList4"/>
    <dgm:cxn modelId="{D8F80D26-07B3-4E1A-9C4A-BAFBEB5F7A6A}" srcId="{5F1E869F-1C30-4105-B25F-7F04D59ED69C}" destId="{A30624C4-3172-4E63-8C17-F0B85D06B6A2}" srcOrd="2" destOrd="0" parTransId="{78638939-F701-4482-9E3B-AE202B9B3013}" sibTransId="{045DFF98-B374-4515-9009-ADAB3CFDCB4A}"/>
    <dgm:cxn modelId="{B012132B-C792-41AE-B250-9A6BFABD5064}" type="presParOf" srcId="{9C92A2B9-A341-4974-9CC6-A288E177D081}" destId="{9613599D-80E2-4DF9-A095-DE0533FE8A29}" srcOrd="0" destOrd="0" presId="urn:microsoft.com/office/officeart/2005/8/layout/vList4"/>
    <dgm:cxn modelId="{8B60D585-34EE-49FE-9409-0E27E01F30A8}" type="presParOf" srcId="{9613599D-80E2-4DF9-A095-DE0533FE8A29}" destId="{2276BA57-ACD8-495D-AEAE-2CE92B257F80}" srcOrd="0" destOrd="0" presId="urn:microsoft.com/office/officeart/2005/8/layout/vList4"/>
    <dgm:cxn modelId="{E1946B04-525B-4C95-9C6D-14AD13FBF4E1}" type="presParOf" srcId="{9613599D-80E2-4DF9-A095-DE0533FE8A29}" destId="{32B952F5-1D95-4817-920A-B5863FC46808}" srcOrd="1" destOrd="0" presId="urn:microsoft.com/office/officeart/2005/8/layout/vList4"/>
    <dgm:cxn modelId="{52567089-CD5E-4531-8789-75E8CEEE3467}" type="presParOf" srcId="{9613599D-80E2-4DF9-A095-DE0533FE8A29}" destId="{AED5F032-11F1-471B-9735-37AAEB1854D7}" srcOrd="2" destOrd="0" presId="urn:microsoft.com/office/officeart/2005/8/layout/vList4"/>
    <dgm:cxn modelId="{4A8D8426-60FE-43E8-B06F-60B5A8C9EE4B}" type="presParOf" srcId="{9C92A2B9-A341-4974-9CC6-A288E177D081}" destId="{4AE716CF-D5EF-47EE-B560-681A362E4B54}" srcOrd="1" destOrd="0" presId="urn:microsoft.com/office/officeart/2005/8/layout/vList4"/>
    <dgm:cxn modelId="{CC2D42DB-73F3-497C-ABFF-7C8D0AB670CC}" type="presParOf" srcId="{9C92A2B9-A341-4974-9CC6-A288E177D081}" destId="{38B7FFA8-1D73-40A3-94F1-ECA64C51415C}" srcOrd="2" destOrd="0" presId="urn:microsoft.com/office/officeart/2005/8/layout/vList4"/>
    <dgm:cxn modelId="{1038D169-A845-48F7-AFE7-5FCF8324D54D}" type="presParOf" srcId="{38B7FFA8-1D73-40A3-94F1-ECA64C51415C}" destId="{5CD43B93-3320-4F43-AD59-C86B9B64A7EB}" srcOrd="0" destOrd="0" presId="urn:microsoft.com/office/officeart/2005/8/layout/vList4"/>
    <dgm:cxn modelId="{BAF2888B-5F4A-4DAF-A0B0-B07EB9E51898}" type="presParOf" srcId="{38B7FFA8-1D73-40A3-94F1-ECA64C51415C}" destId="{350C3FC5-F5A4-467B-9CD4-C9A58A5E3922}" srcOrd="1" destOrd="0" presId="urn:microsoft.com/office/officeart/2005/8/layout/vList4"/>
    <dgm:cxn modelId="{B00170B8-5504-4496-B75B-8778F4CBF565}" type="presParOf" srcId="{38B7FFA8-1D73-40A3-94F1-ECA64C51415C}" destId="{E7C571A8-CA57-48BC-BA43-4D3DC8BF5B8D}" srcOrd="2" destOrd="0" presId="urn:microsoft.com/office/officeart/2005/8/layout/vList4"/>
    <dgm:cxn modelId="{0ECF004D-F90B-4EE7-A698-15E7DD5EAAF3}" type="presParOf" srcId="{9C92A2B9-A341-4974-9CC6-A288E177D081}" destId="{73AA21BE-85E7-4F4E-BA82-F6712724A328}" srcOrd="3" destOrd="0" presId="urn:microsoft.com/office/officeart/2005/8/layout/vList4"/>
    <dgm:cxn modelId="{226749EE-A81D-41EC-93FD-FA4BED9D5011}" type="presParOf" srcId="{9C92A2B9-A341-4974-9CC6-A288E177D081}" destId="{8DD5D655-1F80-498F-B096-31D96180B9BB}" srcOrd="4" destOrd="0" presId="urn:microsoft.com/office/officeart/2005/8/layout/vList4"/>
    <dgm:cxn modelId="{9109E264-BC26-4770-9EA4-08E76E704FF9}" type="presParOf" srcId="{8DD5D655-1F80-498F-B096-31D96180B9BB}" destId="{3773C78B-37F1-4E4C-88FD-D61F29AF0B14}" srcOrd="0" destOrd="0" presId="urn:microsoft.com/office/officeart/2005/8/layout/vList4"/>
    <dgm:cxn modelId="{5CC9B32A-0292-4AB7-8873-3F0E0816D4C6}" type="presParOf" srcId="{8DD5D655-1F80-498F-B096-31D96180B9BB}" destId="{4605C722-3E6D-446B-9C3D-72C2BA0C3A4C}" srcOrd="1" destOrd="0" presId="urn:microsoft.com/office/officeart/2005/8/layout/vList4"/>
    <dgm:cxn modelId="{77504A6E-D890-4309-B4BA-40F920F66F31}" type="presParOf" srcId="{8DD5D655-1F80-498F-B096-31D96180B9BB}" destId="{D4364BDE-636D-46EB-8C9F-48E43C8DFA8B}" srcOrd="2" destOrd="0" presId="urn:microsoft.com/office/officeart/2005/8/layout/vList4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E387422-4AB4-415B-BE53-71946143F472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A119A02-222A-4A8D-92E6-D1D92155B25E}">
      <dgm:prSet phldrT="[Text]"/>
      <dgm:spPr/>
      <dgm:t>
        <a:bodyPr/>
        <a:lstStyle/>
        <a:p>
          <a:r>
            <a:rPr lang="en-US" dirty="0" err="1" smtClean="0"/>
            <a:t>Individu</a:t>
          </a:r>
          <a:endParaRPr lang="en-US" dirty="0"/>
        </a:p>
      </dgm:t>
    </dgm:pt>
    <dgm:pt modelId="{450E6A74-8A7D-4319-BE3C-C2DFF5FEEAFF}" type="parTrans" cxnId="{17186706-ECD8-4882-B39A-CBF8327530B1}">
      <dgm:prSet/>
      <dgm:spPr/>
      <dgm:t>
        <a:bodyPr/>
        <a:lstStyle/>
        <a:p>
          <a:endParaRPr lang="en-US"/>
        </a:p>
      </dgm:t>
    </dgm:pt>
    <dgm:pt modelId="{03F96C70-06CF-4804-915E-5D4076828874}" type="sibTrans" cxnId="{17186706-ECD8-4882-B39A-CBF8327530B1}">
      <dgm:prSet/>
      <dgm:spPr/>
      <dgm:t>
        <a:bodyPr/>
        <a:lstStyle/>
        <a:p>
          <a:endParaRPr lang="en-US"/>
        </a:p>
      </dgm:t>
    </dgm:pt>
    <dgm:pt modelId="{5F43FD7B-5FB4-4F71-9E5C-459DF39DAC7F}">
      <dgm:prSet phldrT="[Text]" custT="1"/>
      <dgm:spPr/>
      <dgm:t>
        <a:bodyPr/>
        <a:lstStyle/>
        <a:p>
          <a:r>
            <a:rPr lang="en-US" sz="1800" dirty="0" err="1" smtClean="0"/>
            <a:t>Individu</a:t>
          </a:r>
          <a:r>
            <a:rPr lang="en-US" sz="1800" dirty="0" smtClean="0"/>
            <a:t> yang </a:t>
          </a:r>
          <a:r>
            <a:rPr lang="en-US" sz="1800" dirty="0" err="1" smtClean="0"/>
            <a:t>mempunyai</a:t>
          </a:r>
          <a:r>
            <a:rPr lang="en-US" sz="1800" dirty="0" smtClean="0"/>
            <a:t> </a:t>
          </a:r>
          <a:r>
            <a:rPr lang="en-US" sz="1800" dirty="0" err="1" smtClean="0"/>
            <a:t>masalah</a:t>
          </a:r>
          <a:r>
            <a:rPr lang="en-US" sz="1800" dirty="0" smtClean="0"/>
            <a:t> </a:t>
          </a:r>
          <a:r>
            <a:rPr lang="en-US" sz="1800" dirty="0" err="1" smtClean="0"/>
            <a:t>keperawatan</a:t>
          </a:r>
          <a:r>
            <a:rPr lang="en-US" sz="1800" dirty="0" smtClean="0"/>
            <a:t> </a:t>
          </a:r>
          <a:r>
            <a:rPr lang="en-US" sz="1800" dirty="0" err="1" smtClean="0"/>
            <a:t>dan</a:t>
          </a:r>
          <a:r>
            <a:rPr lang="en-US" sz="1800" dirty="0" smtClean="0"/>
            <a:t> </a:t>
          </a:r>
          <a:r>
            <a:rPr lang="en-US" sz="1800" dirty="0" err="1" smtClean="0"/>
            <a:t>kesehatan</a:t>
          </a:r>
          <a:r>
            <a:rPr lang="en-US" sz="1800" dirty="0" smtClean="0"/>
            <a:t>, yang </a:t>
          </a:r>
          <a:r>
            <a:rPr lang="en-US" sz="1800" dirty="0" err="1" smtClean="0"/>
            <a:t>dapat</a:t>
          </a:r>
          <a:r>
            <a:rPr lang="en-US" sz="1800" dirty="0" smtClean="0"/>
            <a:t> </a:t>
          </a:r>
          <a:r>
            <a:rPr lang="en-US" sz="1800" dirty="0" err="1" smtClean="0"/>
            <a:t>dilakukan</a:t>
          </a:r>
          <a:r>
            <a:rPr lang="en-US" sz="1800" dirty="0" smtClean="0"/>
            <a:t> </a:t>
          </a:r>
          <a:r>
            <a:rPr lang="en-US" sz="1800" dirty="0" err="1" smtClean="0"/>
            <a:t>di</a:t>
          </a:r>
          <a:r>
            <a:rPr lang="en-US" sz="1800" dirty="0" smtClean="0"/>
            <a:t> RS, </a:t>
          </a:r>
          <a:r>
            <a:rPr lang="en-US" sz="1800" dirty="0" err="1" smtClean="0"/>
            <a:t>klinik</a:t>
          </a:r>
          <a:r>
            <a:rPr lang="en-US" sz="1800" dirty="0" smtClean="0"/>
            <a:t>, </a:t>
          </a:r>
          <a:r>
            <a:rPr lang="en-US" sz="1800" dirty="0" err="1" smtClean="0"/>
            <a:t>puskesmas</a:t>
          </a:r>
          <a:r>
            <a:rPr lang="en-US" sz="1800" dirty="0" smtClean="0"/>
            <a:t>, </a:t>
          </a:r>
          <a:r>
            <a:rPr lang="en-US" sz="1800" dirty="0" err="1" smtClean="0"/>
            <a:t>rumah</a:t>
          </a:r>
          <a:r>
            <a:rPr lang="en-US" sz="1800" dirty="0" smtClean="0"/>
            <a:t> </a:t>
          </a:r>
          <a:r>
            <a:rPr lang="en-US" sz="1800" dirty="0" err="1" smtClean="0"/>
            <a:t>bersalin</a:t>
          </a:r>
          <a:r>
            <a:rPr lang="en-US" sz="1800" dirty="0" smtClean="0"/>
            <a:t>, </a:t>
          </a:r>
          <a:r>
            <a:rPr lang="en-US" sz="1800" dirty="0" err="1" smtClean="0"/>
            <a:t>posyandu</a:t>
          </a:r>
          <a:r>
            <a:rPr lang="en-US" sz="1800" dirty="0" smtClean="0"/>
            <a:t>, </a:t>
          </a:r>
          <a:r>
            <a:rPr lang="en-US" sz="1800" dirty="0" err="1" smtClean="0"/>
            <a:t>keluarga</a:t>
          </a:r>
          <a:r>
            <a:rPr lang="en-US" sz="1800" dirty="0" smtClean="0"/>
            <a:t> </a:t>
          </a:r>
          <a:r>
            <a:rPr lang="en-US" sz="1800" dirty="0" err="1" smtClean="0"/>
            <a:t>binaan</a:t>
          </a:r>
          <a:r>
            <a:rPr lang="en-US" sz="1800" dirty="0" smtClean="0"/>
            <a:t> </a:t>
          </a:r>
          <a:r>
            <a:rPr lang="en-US" sz="1800" dirty="0" err="1" smtClean="0"/>
            <a:t>dan</a:t>
          </a:r>
          <a:r>
            <a:rPr lang="en-US" sz="1800" dirty="0" smtClean="0"/>
            <a:t> </a:t>
          </a:r>
          <a:r>
            <a:rPr lang="en-US" sz="1800" dirty="0" err="1" smtClean="0"/>
            <a:t>masyarakat</a:t>
          </a:r>
          <a:r>
            <a:rPr lang="en-US" sz="1800" dirty="0" smtClean="0"/>
            <a:t> </a:t>
          </a:r>
          <a:r>
            <a:rPr lang="en-US" sz="1800" dirty="0" err="1" smtClean="0"/>
            <a:t>binaan</a:t>
          </a:r>
          <a:endParaRPr lang="en-US" sz="1800" dirty="0"/>
        </a:p>
      </dgm:t>
    </dgm:pt>
    <dgm:pt modelId="{99B4FD4A-94C2-495B-80D3-3585175FE125}" type="parTrans" cxnId="{35A1933D-6B2B-4D4C-9AC6-694B00BB2010}">
      <dgm:prSet/>
      <dgm:spPr/>
      <dgm:t>
        <a:bodyPr/>
        <a:lstStyle/>
        <a:p>
          <a:endParaRPr lang="en-US"/>
        </a:p>
      </dgm:t>
    </dgm:pt>
    <dgm:pt modelId="{6EA1A5AB-18A9-405D-A978-14885D59F1A2}" type="sibTrans" cxnId="{35A1933D-6B2B-4D4C-9AC6-694B00BB2010}">
      <dgm:prSet/>
      <dgm:spPr/>
      <dgm:t>
        <a:bodyPr/>
        <a:lstStyle/>
        <a:p>
          <a:endParaRPr lang="en-US"/>
        </a:p>
      </dgm:t>
    </dgm:pt>
    <dgm:pt modelId="{313A40AF-ADB7-472F-97AC-6D09D5080EA2}">
      <dgm:prSet phldrT="[Text]"/>
      <dgm:spPr/>
      <dgm:t>
        <a:bodyPr/>
        <a:lstStyle/>
        <a:p>
          <a:r>
            <a:rPr lang="en-US" dirty="0" err="1" smtClean="0"/>
            <a:t>Keluarga</a:t>
          </a:r>
          <a:endParaRPr lang="en-US" dirty="0"/>
        </a:p>
      </dgm:t>
    </dgm:pt>
    <dgm:pt modelId="{6880A67A-DE5B-4BB3-A3E1-0D8DC0C86504}" type="parTrans" cxnId="{F2AD89E1-8D38-4AB7-8679-907298FB1D2C}">
      <dgm:prSet/>
      <dgm:spPr/>
      <dgm:t>
        <a:bodyPr/>
        <a:lstStyle/>
        <a:p>
          <a:endParaRPr lang="en-US"/>
        </a:p>
      </dgm:t>
    </dgm:pt>
    <dgm:pt modelId="{6DF6FE95-F14E-4292-BD62-60E20BCFAEEF}" type="sibTrans" cxnId="{F2AD89E1-8D38-4AB7-8679-907298FB1D2C}">
      <dgm:prSet/>
      <dgm:spPr/>
      <dgm:t>
        <a:bodyPr/>
        <a:lstStyle/>
        <a:p>
          <a:endParaRPr lang="en-US"/>
        </a:p>
      </dgm:t>
    </dgm:pt>
    <dgm:pt modelId="{C0CDDFE5-B24E-4706-A820-D2A55C107A16}">
      <dgm:prSet phldrT="[Text]"/>
      <dgm:spPr/>
      <dgm:t>
        <a:bodyPr/>
        <a:lstStyle/>
        <a:p>
          <a:r>
            <a:rPr lang="en-US" dirty="0" err="1" smtClean="0"/>
            <a:t>Keluarga</a:t>
          </a:r>
          <a:r>
            <a:rPr lang="en-US" dirty="0" smtClean="0"/>
            <a:t> </a:t>
          </a:r>
          <a:r>
            <a:rPr lang="en-US" dirty="0" err="1" smtClean="0"/>
            <a:t>binaan</a:t>
          </a:r>
          <a:r>
            <a:rPr lang="en-US" dirty="0" smtClean="0"/>
            <a:t> yang </a:t>
          </a:r>
          <a:r>
            <a:rPr lang="en-US" dirty="0" err="1" smtClean="0"/>
            <a:t>mempunyai</a:t>
          </a:r>
          <a:r>
            <a:rPr lang="en-US" dirty="0" smtClean="0"/>
            <a:t> </a:t>
          </a:r>
          <a:r>
            <a:rPr lang="en-US" dirty="0" err="1" smtClean="0"/>
            <a:t>masalah</a:t>
          </a:r>
          <a:r>
            <a:rPr lang="en-US" dirty="0" smtClean="0"/>
            <a:t> </a:t>
          </a:r>
          <a:r>
            <a:rPr lang="en-US" dirty="0" err="1" smtClean="0"/>
            <a:t>keperawatan</a:t>
          </a:r>
          <a:r>
            <a:rPr lang="en-US" dirty="0" smtClean="0"/>
            <a:t> </a:t>
          </a:r>
          <a:r>
            <a:rPr lang="en-US" dirty="0" err="1" smtClean="0"/>
            <a:t>dan</a:t>
          </a:r>
          <a:r>
            <a:rPr lang="en-US" dirty="0" smtClean="0"/>
            <a:t> </a:t>
          </a:r>
          <a:r>
            <a:rPr lang="en-US" dirty="0" err="1" smtClean="0"/>
            <a:t>kesehatan</a:t>
          </a:r>
          <a:r>
            <a:rPr lang="en-US" dirty="0" smtClean="0"/>
            <a:t> yang </a:t>
          </a:r>
          <a:r>
            <a:rPr lang="en-US" dirty="0" err="1" smtClean="0"/>
            <a:t>tergolong</a:t>
          </a:r>
          <a:r>
            <a:rPr lang="en-US" dirty="0" smtClean="0"/>
            <a:t> </a:t>
          </a:r>
          <a:r>
            <a:rPr lang="en-US" dirty="0" err="1" smtClean="0"/>
            <a:t>dalam</a:t>
          </a:r>
          <a:r>
            <a:rPr lang="en-US" dirty="0" smtClean="0"/>
            <a:t> </a:t>
          </a:r>
          <a:r>
            <a:rPr lang="en-US" dirty="0" err="1" smtClean="0"/>
            <a:t>keluarga</a:t>
          </a:r>
          <a:r>
            <a:rPr lang="en-US" dirty="0" smtClean="0"/>
            <a:t> </a:t>
          </a:r>
          <a:r>
            <a:rPr lang="en-US" dirty="0" err="1" smtClean="0"/>
            <a:t>Resiko</a:t>
          </a:r>
          <a:r>
            <a:rPr lang="en-US" dirty="0" smtClean="0"/>
            <a:t> </a:t>
          </a:r>
          <a:r>
            <a:rPr lang="en-US" dirty="0" err="1" smtClean="0"/>
            <a:t>tinggi</a:t>
          </a:r>
          <a:r>
            <a:rPr lang="en-US" dirty="0" smtClean="0"/>
            <a:t>, </a:t>
          </a:r>
          <a:r>
            <a:rPr lang="en-US" dirty="0" err="1" smtClean="0"/>
            <a:t>diantaranya</a:t>
          </a:r>
          <a:r>
            <a:rPr lang="en-US" dirty="0" smtClean="0"/>
            <a:t> </a:t>
          </a:r>
          <a:r>
            <a:rPr lang="en-US" dirty="0" err="1" smtClean="0"/>
            <a:t>adalah</a:t>
          </a:r>
          <a:r>
            <a:rPr lang="en-US" dirty="0" smtClean="0"/>
            <a:t> :</a:t>
          </a:r>
          <a:endParaRPr lang="en-US" dirty="0"/>
        </a:p>
      </dgm:t>
    </dgm:pt>
    <dgm:pt modelId="{5F9CF006-CDA5-47BE-B82B-F80B343ECD14}" type="parTrans" cxnId="{446EA164-B412-4554-A4A7-4116D51D7660}">
      <dgm:prSet/>
      <dgm:spPr/>
      <dgm:t>
        <a:bodyPr/>
        <a:lstStyle/>
        <a:p>
          <a:endParaRPr lang="en-US"/>
        </a:p>
      </dgm:t>
    </dgm:pt>
    <dgm:pt modelId="{2CAB84A2-172A-49D1-BCE9-8F32ABC14DDC}" type="sibTrans" cxnId="{446EA164-B412-4554-A4A7-4116D51D7660}">
      <dgm:prSet/>
      <dgm:spPr/>
      <dgm:t>
        <a:bodyPr/>
        <a:lstStyle/>
        <a:p>
          <a:endParaRPr lang="en-US"/>
        </a:p>
      </dgm:t>
    </dgm:pt>
    <dgm:pt modelId="{7C6D543C-B398-4A8E-97D1-53A8DB631464}">
      <dgm:prSet/>
      <dgm:spPr/>
      <dgm:t>
        <a:bodyPr/>
        <a:lstStyle/>
        <a:p>
          <a:r>
            <a:rPr lang="en-US" i="1" dirty="0" smtClean="0"/>
            <a:t>a.</a:t>
          </a:r>
          <a:r>
            <a:rPr lang="en-US" dirty="0" smtClean="0"/>
            <a:t> </a:t>
          </a:r>
          <a:r>
            <a:rPr lang="en-US" dirty="0" err="1" smtClean="0"/>
            <a:t>Anggota</a:t>
          </a:r>
          <a:r>
            <a:rPr lang="en-US" dirty="0" smtClean="0"/>
            <a:t> </a:t>
          </a:r>
          <a:r>
            <a:rPr lang="en-US" dirty="0" err="1" smtClean="0"/>
            <a:t>keluarga</a:t>
          </a:r>
          <a:r>
            <a:rPr lang="en-US" dirty="0" smtClean="0"/>
            <a:t> yang </a:t>
          </a:r>
          <a:r>
            <a:rPr lang="en-US" dirty="0" err="1" smtClean="0"/>
            <a:t>menderita</a:t>
          </a:r>
          <a:r>
            <a:rPr lang="en-US" dirty="0" smtClean="0"/>
            <a:t> </a:t>
          </a:r>
          <a:r>
            <a:rPr lang="en-US" dirty="0" err="1" smtClean="0"/>
            <a:t>penyakit</a:t>
          </a:r>
          <a:r>
            <a:rPr lang="en-US" dirty="0" smtClean="0"/>
            <a:t> </a:t>
          </a:r>
          <a:r>
            <a:rPr lang="en-US" dirty="0" err="1" smtClean="0"/>
            <a:t>menular</a:t>
          </a:r>
          <a:endParaRPr lang="en-US" dirty="0" smtClean="0"/>
        </a:p>
      </dgm:t>
    </dgm:pt>
    <dgm:pt modelId="{4DA85175-8E57-43FD-A931-63CA02EF20A7}" type="parTrans" cxnId="{51A7604D-3CE4-4685-9989-1F7F4CF74C22}">
      <dgm:prSet/>
      <dgm:spPr/>
      <dgm:t>
        <a:bodyPr/>
        <a:lstStyle/>
        <a:p>
          <a:endParaRPr lang="en-US"/>
        </a:p>
      </dgm:t>
    </dgm:pt>
    <dgm:pt modelId="{6FB9D51C-EA8B-4D22-B322-3D9530F75E81}" type="sibTrans" cxnId="{51A7604D-3CE4-4685-9989-1F7F4CF74C22}">
      <dgm:prSet/>
      <dgm:spPr/>
      <dgm:t>
        <a:bodyPr/>
        <a:lstStyle/>
        <a:p>
          <a:endParaRPr lang="en-US"/>
        </a:p>
      </dgm:t>
    </dgm:pt>
    <dgm:pt modelId="{3CA835C9-2056-4B74-934C-62AEAC956E21}">
      <dgm:prSet/>
      <dgm:spPr/>
      <dgm:t>
        <a:bodyPr/>
        <a:lstStyle/>
        <a:p>
          <a:r>
            <a:rPr lang="en-US" i="1" dirty="0" smtClean="0"/>
            <a:t>b.</a:t>
          </a:r>
          <a:r>
            <a:rPr lang="en-US" dirty="0" smtClean="0"/>
            <a:t> </a:t>
          </a:r>
          <a:r>
            <a:rPr lang="en-US" dirty="0" err="1" smtClean="0"/>
            <a:t>Keluarga</a:t>
          </a:r>
          <a:r>
            <a:rPr lang="en-US" dirty="0" smtClean="0"/>
            <a:t> </a:t>
          </a:r>
          <a:r>
            <a:rPr lang="en-US" dirty="0" err="1" smtClean="0"/>
            <a:t>dengan</a:t>
          </a:r>
          <a:r>
            <a:rPr lang="en-US" dirty="0" smtClean="0"/>
            <a:t> </a:t>
          </a:r>
          <a:r>
            <a:rPr lang="en-US" dirty="0" err="1" smtClean="0"/>
            <a:t>sosial</a:t>
          </a:r>
          <a:r>
            <a:rPr lang="en-US" dirty="0" smtClean="0"/>
            <a:t> </a:t>
          </a:r>
          <a:r>
            <a:rPr lang="en-US" dirty="0" err="1" smtClean="0"/>
            <a:t>ekonomi</a:t>
          </a:r>
          <a:r>
            <a:rPr lang="en-US" dirty="0" smtClean="0"/>
            <a:t> </a:t>
          </a:r>
          <a:r>
            <a:rPr lang="en-US" dirty="0" err="1" smtClean="0"/>
            <a:t>dan</a:t>
          </a:r>
          <a:r>
            <a:rPr lang="en-US" dirty="0" smtClean="0"/>
            <a:t> </a:t>
          </a:r>
          <a:r>
            <a:rPr lang="en-US" dirty="0" err="1" smtClean="0"/>
            <a:t>pendidikan</a:t>
          </a:r>
          <a:r>
            <a:rPr lang="en-US" dirty="0" smtClean="0"/>
            <a:t> yang </a:t>
          </a:r>
          <a:r>
            <a:rPr lang="en-US" dirty="0" err="1" smtClean="0"/>
            <a:t>rendah</a:t>
          </a:r>
          <a:endParaRPr lang="en-US" dirty="0" smtClean="0"/>
        </a:p>
      </dgm:t>
    </dgm:pt>
    <dgm:pt modelId="{7D6C9271-AC71-48B4-95A1-CA2E36C4D676}" type="parTrans" cxnId="{F2258A6A-B99F-404E-9D64-0A64C2B71892}">
      <dgm:prSet/>
      <dgm:spPr/>
      <dgm:t>
        <a:bodyPr/>
        <a:lstStyle/>
        <a:p>
          <a:endParaRPr lang="en-US"/>
        </a:p>
      </dgm:t>
    </dgm:pt>
    <dgm:pt modelId="{B380F60D-783F-430B-B35F-D4A0B8148BE2}" type="sibTrans" cxnId="{F2258A6A-B99F-404E-9D64-0A64C2B71892}">
      <dgm:prSet/>
      <dgm:spPr/>
      <dgm:t>
        <a:bodyPr/>
        <a:lstStyle/>
        <a:p>
          <a:endParaRPr lang="en-US"/>
        </a:p>
      </dgm:t>
    </dgm:pt>
    <dgm:pt modelId="{7328B34E-F597-4187-BB44-295660AE0134}">
      <dgm:prSet/>
      <dgm:spPr/>
      <dgm:t>
        <a:bodyPr/>
        <a:lstStyle/>
        <a:p>
          <a:r>
            <a:rPr lang="en-US" i="1" dirty="0" smtClean="0"/>
            <a:t>c.</a:t>
          </a:r>
          <a:r>
            <a:rPr lang="en-US" dirty="0" smtClean="0"/>
            <a:t> </a:t>
          </a:r>
          <a:r>
            <a:rPr lang="en-US" dirty="0" err="1" smtClean="0"/>
            <a:t>Keluarga</a:t>
          </a:r>
          <a:r>
            <a:rPr lang="en-US" dirty="0" smtClean="0"/>
            <a:t> </a:t>
          </a:r>
          <a:r>
            <a:rPr lang="en-US" dirty="0" err="1" smtClean="0"/>
            <a:t>dengan</a:t>
          </a:r>
          <a:r>
            <a:rPr lang="en-US" dirty="0" smtClean="0"/>
            <a:t> </a:t>
          </a:r>
          <a:r>
            <a:rPr lang="en-US" dirty="0" err="1" smtClean="0"/>
            <a:t>masalah</a:t>
          </a:r>
          <a:r>
            <a:rPr lang="en-US" dirty="0" smtClean="0"/>
            <a:t> </a:t>
          </a:r>
          <a:r>
            <a:rPr lang="en-US" dirty="0" err="1" smtClean="0"/>
            <a:t>sanitasi</a:t>
          </a:r>
          <a:r>
            <a:rPr lang="en-US" dirty="0" smtClean="0"/>
            <a:t> </a:t>
          </a:r>
          <a:r>
            <a:rPr lang="en-US" dirty="0" err="1" smtClean="0"/>
            <a:t>lingkungan</a:t>
          </a:r>
          <a:r>
            <a:rPr lang="en-US" dirty="0" smtClean="0"/>
            <a:t> yang </a:t>
          </a:r>
          <a:r>
            <a:rPr lang="en-US" dirty="0" err="1" smtClean="0"/>
            <a:t>buruk</a:t>
          </a:r>
          <a:endParaRPr lang="en-US" dirty="0" smtClean="0"/>
        </a:p>
      </dgm:t>
    </dgm:pt>
    <dgm:pt modelId="{A364C64C-06C8-4504-BAA8-4F65BFF96A82}" type="parTrans" cxnId="{D0BAEAF9-D054-498C-9AE7-98F9D8C8626A}">
      <dgm:prSet/>
      <dgm:spPr/>
      <dgm:t>
        <a:bodyPr/>
        <a:lstStyle/>
        <a:p>
          <a:endParaRPr lang="en-US"/>
        </a:p>
      </dgm:t>
    </dgm:pt>
    <dgm:pt modelId="{9D3D789C-F070-4E4C-958D-EF5B34EBC7B2}" type="sibTrans" cxnId="{D0BAEAF9-D054-498C-9AE7-98F9D8C8626A}">
      <dgm:prSet/>
      <dgm:spPr/>
      <dgm:t>
        <a:bodyPr/>
        <a:lstStyle/>
        <a:p>
          <a:endParaRPr lang="en-US"/>
        </a:p>
      </dgm:t>
    </dgm:pt>
    <dgm:pt modelId="{2AA7529B-F33C-4C30-A971-DBD1DF169181}">
      <dgm:prSet/>
      <dgm:spPr/>
      <dgm:t>
        <a:bodyPr/>
        <a:lstStyle/>
        <a:p>
          <a:r>
            <a:rPr lang="en-US" i="1" dirty="0" smtClean="0"/>
            <a:t>d.</a:t>
          </a:r>
          <a:r>
            <a:rPr lang="en-US" dirty="0" smtClean="0"/>
            <a:t> </a:t>
          </a:r>
          <a:r>
            <a:rPr lang="en-US" dirty="0" err="1" smtClean="0"/>
            <a:t>Keluarga</a:t>
          </a:r>
          <a:r>
            <a:rPr lang="en-US" dirty="0" smtClean="0"/>
            <a:t> </a:t>
          </a:r>
          <a:r>
            <a:rPr lang="en-US" dirty="0" err="1" smtClean="0"/>
            <a:t>dengan</a:t>
          </a:r>
          <a:r>
            <a:rPr lang="en-US" dirty="0" smtClean="0"/>
            <a:t> </a:t>
          </a:r>
          <a:r>
            <a:rPr lang="en-US" dirty="0" err="1" smtClean="0"/>
            <a:t>masalah</a:t>
          </a:r>
          <a:r>
            <a:rPr lang="en-US" dirty="0" smtClean="0"/>
            <a:t> </a:t>
          </a:r>
          <a:r>
            <a:rPr lang="en-US" dirty="0" err="1" smtClean="0"/>
            <a:t>gizi</a:t>
          </a:r>
          <a:r>
            <a:rPr lang="en-US" dirty="0" smtClean="0"/>
            <a:t> </a:t>
          </a:r>
          <a:r>
            <a:rPr lang="en-US" dirty="0" err="1" smtClean="0"/>
            <a:t>buruk</a:t>
          </a:r>
          <a:endParaRPr lang="en-US" dirty="0" smtClean="0"/>
        </a:p>
      </dgm:t>
    </dgm:pt>
    <dgm:pt modelId="{715D77D1-8306-4283-AAE4-064121DE2821}" type="parTrans" cxnId="{981F9CEC-23B0-4DBC-B342-96D6DA792617}">
      <dgm:prSet/>
      <dgm:spPr/>
      <dgm:t>
        <a:bodyPr/>
        <a:lstStyle/>
        <a:p>
          <a:endParaRPr lang="en-US"/>
        </a:p>
      </dgm:t>
    </dgm:pt>
    <dgm:pt modelId="{B6218FC1-43BE-4FAB-B356-BBDFC2AD5681}" type="sibTrans" cxnId="{981F9CEC-23B0-4DBC-B342-96D6DA792617}">
      <dgm:prSet/>
      <dgm:spPr/>
      <dgm:t>
        <a:bodyPr/>
        <a:lstStyle/>
        <a:p>
          <a:endParaRPr lang="en-US"/>
        </a:p>
      </dgm:t>
    </dgm:pt>
    <dgm:pt modelId="{BA16F9E6-57E6-4364-98D3-9C238AB4CE7C}">
      <dgm:prSet/>
      <dgm:spPr/>
      <dgm:t>
        <a:bodyPr/>
        <a:lstStyle/>
        <a:p>
          <a:r>
            <a:rPr lang="en-US" i="1" dirty="0" smtClean="0"/>
            <a:t>e.</a:t>
          </a:r>
          <a:r>
            <a:rPr lang="en-US" dirty="0" smtClean="0"/>
            <a:t> </a:t>
          </a:r>
          <a:r>
            <a:rPr lang="en-US" dirty="0" err="1" smtClean="0"/>
            <a:t>Keluarga</a:t>
          </a:r>
          <a:r>
            <a:rPr lang="en-US" dirty="0" smtClean="0"/>
            <a:t> </a:t>
          </a:r>
          <a:r>
            <a:rPr lang="en-US" dirty="0" err="1" smtClean="0"/>
            <a:t>dengan</a:t>
          </a:r>
          <a:r>
            <a:rPr lang="en-US" dirty="0" smtClean="0"/>
            <a:t> </a:t>
          </a:r>
          <a:r>
            <a:rPr lang="en-US" dirty="0" err="1" smtClean="0"/>
            <a:t>jumlah</a:t>
          </a:r>
          <a:r>
            <a:rPr lang="en-US" dirty="0" smtClean="0"/>
            <a:t> </a:t>
          </a:r>
          <a:r>
            <a:rPr lang="en-US" dirty="0" err="1" smtClean="0"/>
            <a:t>anggota</a:t>
          </a:r>
          <a:r>
            <a:rPr lang="en-US" dirty="0" smtClean="0"/>
            <a:t> </a:t>
          </a:r>
          <a:r>
            <a:rPr lang="en-US" dirty="0" err="1" smtClean="0"/>
            <a:t>keluarga</a:t>
          </a:r>
          <a:r>
            <a:rPr lang="en-US" dirty="0" smtClean="0"/>
            <a:t> yang </a:t>
          </a:r>
          <a:r>
            <a:rPr lang="en-US" dirty="0" err="1" smtClean="0"/>
            <a:t>banyak</a:t>
          </a:r>
          <a:r>
            <a:rPr lang="en-US" dirty="0" smtClean="0"/>
            <a:t> </a:t>
          </a:r>
          <a:r>
            <a:rPr lang="en-US" dirty="0" err="1" smtClean="0"/>
            <a:t>di</a:t>
          </a:r>
          <a:r>
            <a:rPr lang="en-US" dirty="0" smtClean="0"/>
            <a:t> </a:t>
          </a:r>
          <a:r>
            <a:rPr lang="en-US" dirty="0" err="1" smtClean="0"/>
            <a:t>luar</a:t>
          </a:r>
          <a:r>
            <a:rPr lang="en-US" dirty="0" smtClean="0"/>
            <a:t> </a:t>
          </a:r>
          <a:r>
            <a:rPr lang="en-US" dirty="0" err="1" smtClean="0"/>
            <a:t>kemampuan</a:t>
          </a:r>
          <a:r>
            <a:rPr lang="en-US" dirty="0" smtClean="0"/>
            <a:t> </a:t>
          </a:r>
          <a:r>
            <a:rPr lang="en-US" dirty="0" err="1" smtClean="0"/>
            <a:t>kapasitas</a:t>
          </a:r>
          <a:r>
            <a:rPr lang="en-US" dirty="0" smtClean="0"/>
            <a:t> </a:t>
          </a:r>
          <a:r>
            <a:rPr lang="en-US" dirty="0" err="1" smtClean="0"/>
            <a:t>keluarga</a:t>
          </a:r>
          <a:r>
            <a:rPr lang="en-US" dirty="0" smtClean="0"/>
            <a:t> </a:t>
          </a:r>
        </a:p>
      </dgm:t>
    </dgm:pt>
    <dgm:pt modelId="{BBBFC75B-368F-4BD4-9E5C-F6EA87985714}" type="parTrans" cxnId="{4AB48ACE-0FDE-400E-965F-8C736FF527F0}">
      <dgm:prSet/>
      <dgm:spPr/>
      <dgm:t>
        <a:bodyPr/>
        <a:lstStyle/>
        <a:p>
          <a:endParaRPr lang="en-US"/>
        </a:p>
      </dgm:t>
    </dgm:pt>
    <dgm:pt modelId="{A85B8693-0A6C-4782-B612-38738EA55FAC}" type="sibTrans" cxnId="{4AB48ACE-0FDE-400E-965F-8C736FF527F0}">
      <dgm:prSet/>
      <dgm:spPr/>
      <dgm:t>
        <a:bodyPr/>
        <a:lstStyle/>
        <a:p>
          <a:endParaRPr lang="en-US"/>
        </a:p>
      </dgm:t>
    </dgm:pt>
    <dgm:pt modelId="{09C57145-B8E1-4A20-8814-DC7F0B89FEF3}">
      <dgm:prSet custT="1"/>
      <dgm:spPr/>
      <dgm:t>
        <a:bodyPr/>
        <a:lstStyle/>
        <a:p>
          <a:r>
            <a:rPr lang="en-US" sz="1600" dirty="0" smtClean="0"/>
            <a:t>b. </a:t>
          </a:r>
          <a:r>
            <a:rPr lang="id-ID" sz="1600" dirty="0" smtClean="0"/>
            <a:t>Masyarakat nelayan</a:t>
          </a:r>
          <a:endParaRPr lang="en-US" sz="1600" dirty="0" smtClean="0"/>
        </a:p>
      </dgm:t>
    </dgm:pt>
    <dgm:pt modelId="{8358B808-3A43-4B00-8CA9-DF4E7863FD3B}" type="parTrans" cxnId="{4BE868E2-70EE-4EE7-B282-0816E4B3E2E1}">
      <dgm:prSet/>
      <dgm:spPr/>
      <dgm:t>
        <a:bodyPr/>
        <a:lstStyle/>
        <a:p>
          <a:endParaRPr lang="en-US"/>
        </a:p>
      </dgm:t>
    </dgm:pt>
    <dgm:pt modelId="{08C54E75-EB8B-4443-B6BD-593645E092E5}" type="sibTrans" cxnId="{4BE868E2-70EE-4EE7-B282-0816E4B3E2E1}">
      <dgm:prSet/>
      <dgm:spPr/>
      <dgm:t>
        <a:bodyPr/>
        <a:lstStyle/>
        <a:p>
          <a:endParaRPr lang="en-US"/>
        </a:p>
      </dgm:t>
    </dgm:pt>
    <dgm:pt modelId="{07DAFED8-570F-4C9C-9C28-803250143224}">
      <dgm:prSet custT="1"/>
      <dgm:spPr/>
      <dgm:t>
        <a:bodyPr/>
        <a:lstStyle/>
        <a:p>
          <a:r>
            <a:rPr lang="en-US" sz="1600" dirty="0" smtClean="0"/>
            <a:t>c. </a:t>
          </a:r>
          <a:r>
            <a:rPr lang="id-ID" sz="1600" dirty="0" smtClean="0"/>
            <a:t>Masyarakat pedesaan </a:t>
          </a:r>
          <a:endParaRPr lang="en-US" sz="1600" dirty="0" smtClean="0"/>
        </a:p>
      </dgm:t>
    </dgm:pt>
    <dgm:pt modelId="{8667E90E-E040-4A90-A70F-F831B9B29F5F}" type="parTrans" cxnId="{F3D30347-9304-48CF-A6F3-088DC1984EBA}">
      <dgm:prSet/>
      <dgm:spPr/>
      <dgm:t>
        <a:bodyPr/>
        <a:lstStyle/>
        <a:p>
          <a:endParaRPr lang="en-US"/>
        </a:p>
      </dgm:t>
    </dgm:pt>
    <dgm:pt modelId="{85C6AC5D-455F-4D01-AB55-E550B3ABCD1C}" type="sibTrans" cxnId="{F3D30347-9304-48CF-A6F3-088DC1984EBA}">
      <dgm:prSet/>
      <dgm:spPr/>
      <dgm:t>
        <a:bodyPr/>
        <a:lstStyle/>
        <a:p>
          <a:endParaRPr lang="en-US"/>
        </a:p>
      </dgm:t>
    </dgm:pt>
    <dgm:pt modelId="{D64E21E4-972A-46F8-AF8B-DB70AC9D43D0}">
      <dgm:prSet custT="1"/>
      <dgm:spPr/>
      <dgm:t>
        <a:bodyPr/>
        <a:lstStyle/>
        <a:p>
          <a:r>
            <a:rPr lang="en-US" sz="1600" dirty="0" smtClean="0"/>
            <a:t>d. </a:t>
          </a:r>
          <a:r>
            <a:rPr lang="en-US" sz="1600" dirty="0" err="1" smtClean="0"/>
            <a:t>Masyarakat</a:t>
          </a:r>
          <a:r>
            <a:rPr lang="en-US" sz="1600" dirty="0" smtClean="0"/>
            <a:t> yang </a:t>
          </a:r>
          <a:r>
            <a:rPr lang="en-US" sz="1600" dirty="0" err="1" smtClean="0"/>
            <a:t>datang</a:t>
          </a:r>
          <a:r>
            <a:rPr lang="en-US" sz="1600" dirty="0" smtClean="0"/>
            <a:t> </a:t>
          </a:r>
          <a:r>
            <a:rPr lang="en-US" sz="1600" dirty="0" err="1" smtClean="0"/>
            <a:t>ke</a:t>
          </a:r>
          <a:r>
            <a:rPr lang="en-US" sz="1600" dirty="0" smtClean="0"/>
            <a:t> </a:t>
          </a:r>
          <a:r>
            <a:rPr lang="en-US" sz="1600" dirty="0" err="1" smtClean="0"/>
            <a:t>institusi</a:t>
          </a:r>
          <a:r>
            <a:rPr lang="en-US" sz="1600" dirty="0" smtClean="0"/>
            <a:t> </a:t>
          </a:r>
          <a:r>
            <a:rPr lang="en-US" sz="1600" dirty="0" err="1" smtClean="0"/>
            <a:t>pelayanan</a:t>
          </a:r>
          <a:r>
            <a:rPr lang="en-US" sz="1600" dirty="0" smtClean="0"/>
            <a:t> </a:t>
          </a:r>
          <a:r>
            <a:rPr lang="en-US" sz="1600" dirty="0" err="1" smtClean="0"/>
            <a:t>kesehatan</a:t>
          </a:r>
          <a:r>
            <a:rPr lang="en-US" sz="1600" dirty="0" smtClean="0"/>
            <a:t> </a:t>
          </a:r>
          <a:r>
            <a:rPr lang="en-US" sz="1600" dirty="0" err="1" smtClean="0"/>
            <a:t>seperti</a:t>
          </a:r>
          <a:r>
            <a:rPr lang="en-US" sz="1600" dirty="0" smtClean="0"/>
            <a:t> </a:t>
          </a:r>
          <a:r>
            <a:rPr lang="en-US" sz="1600" dirty="0" err="1" smtClean="0"/>
            <a:t>Puskesmas</a:t>
          </a:r>
          <a:r>
            <a:rPr lang="en-US" sz="1600" dirty="0" smtClean="0"/>
            <a:t>, </a:t>
          </a:r>
          <a:r>
            <a:rPr lang="en-US" sz="1600" dirty="0" err="1" smtClean="0"/>
            <a:t>Posyandu</a:t>
          </a:r>
          <a:r>
            <a:rPr lang="en-US" sz="1600" dirty="0" smtClean="0"/>
            <a:t> yang </a:t>
          </a:r>
          <a:r>
            <a:rPr lang="en-US" sz="1600" dirty="0" err="1" smtClean="0"/>
            <a:t>diberikan</a:t>
          </a:r>
          <a:r>
            <a:rPr lang="en-US" sz="1600" dirty="0" smtClean="0"/>
            <a:t> </a:t>
          </a:r>
          <a:r>
            <a:rPr lang="en-US" sz="1600" dirty="0" err="1" smtClean="0"/>
            <a:t>pendidikan</a:t>
          </a:r>
          <a:r>
            <a:rPr lang="en-US" sz="1600" dirty="0" smtClean="0"/>
            <a:t> </a:t>
          </a:r>
          <a:r>
            <a:rPr lang="en-US" sz="1600" dirty="0" err="1" smtClean="0"/>
            <a:t>kesehatan</a:t>
          </a:r>
          <a:r>
            <a:rPr lang="en-US" sz="1600" dirty="0" smtClean="0"/>
            <a:t> </a:t>
          </a:r>
          <a:r>
            <a:rPr lang="en-US" sz="1600" dirty="0" err="1" smtClean="0"/>
            <a:t>secara</a:t>
          </a:r>
          <a:r>
            <a:rPr lang="en-US" sz="1600" dirty="0" smtClean="0"/>
            <a:t> </a:t>
          </a:r>
          <a:r>
            <a:rPr lang="en-US" sz="1600" dirty="0" err="1" smtClean="0"/>
            <a:t>massal</a:t>
          </a:r>
          <a:endParaRPr lang="en-US" sz="1600" dirty="0" smtClean="0"/>
        </a:p>
      </dgm:t>
    </dgm:pt>
    <dgm:pt modelId="{90872BBE-F5C6-45EF-B42C-C161A3B1DEAB}" type="parTrans" cxnId="{71353995-ED0A-4056-BB31-10FEFC9D7994}">
      <dgm:prSet/>
      <dgm:spPr/>
      <dgm:t>
        <a:bodyPr/>
        <a:lstStyle/>
        <a:p>
          <a:endParaRPr lang="en-US"/>
        </a:p>
      </dgm:t>
    </dgm:pt>
    <dgm:pt modelId="{062B6F04-8B07-4453-82B2-910829F9B52A}" type="sibTrans" cxnId="{71353995-ED0A-4056-BB31-10FEFC9D7994}">
      <dgm:prSet/>
      <dgm:spPr/>
      <dgm:t>
        <a:bodyPr/>
        <a:lstStyle/>
        <a:p>
          <a:endParaRPr lang="en-US"/>
        </a:p>
      </dgm:t>
    </dgm:pt>
    <dgm:pt modelId="{FB493278-9A4B-44B1-8826-9070C3702582}">
      <dgm:prSet custT="1"/>
      <dgm:spPr/>
      <dgm:t>
        <a:bodyPr/>
        <a:lstStyle/>
        <a:p>
          <a:r>
            <a:rPr lang="en-US" sz="1600" dirty="0" smtClean="0"/>
            <a:t>e. </a:t>
          </a:r>
          <a:r>
            <a:rPr lang="en-US" sz="1600" dirty="0" err="1" smtClean="0"/>
            <a:t>Masyarakat</a:t>
          </a:r>
          <a:r>
            <a:rPr lang="en-US" sz="1600" dirty="0" smtClean="0"/>
            <a:t> </a:t>
          </a:r>
          <a:r>
            <a:rPr lang="en-US" sz="1600" dirty="0" err="1" smtClean="0"/>
            <a:t>luas</a:t>
          </a:r>
          <a:r>
            <a:rPr lang="en-US" sz="1600" dirty="0" smtClean="0"/>
            <a:t> yang </a:t>
          </a:r>
          <a:r>
            <a:rPr lang="en-US" sz="1600" dirty="0" err="1" smtClean="0"/>
            <a:t>terkena</a:t>
          </a:r>
          <a:r>
            <a:rPr lang="en-US" sz="1600" dirty="0" smtClean="0"/>
            <a:t> </a:t>
          </a:r>
          <a:r>
            <a:rPr lang="en-US" sz="1600" dirty="0" err="1" smtClean="0"/>
            <a:t>masalah</a:t>
          </a:r>
          <a:r>
            <a:rPr lang="en-US" sz="1600" dirty="0" smtClean="0"/>
            <a:t> </a:t>
          </a:r>
          <a:r>
            <a:rPr lang="en-US" sz="1600" dirty="0" err="1" smtClean="0"/>
            <a:t>kesehatan</a:t>
          </a:r>
          <a:r>
            <a:rPr lang="en-US" sz="1600" dirty="0" smtClean="0"/>
            <a:t> </a:t>
          </a:r>
          <a:r>
            <a:rPr lang="en-US" sz="1600" dirty="0" err="1" smtClean="0"/>
            <a:t>seperti</a:t>
          </a:r>
          <a:r>
            <a:rPr lang="en-US" sz="1600" dirty="0" smtClean="0"/>
            <a:t> </a:t>
          </a:r>
          <a:r>
            <a:rPr lang="en-US" sz="1600" dirty="0" err="1" smtClean="0"/>
            <a:t>wabah</a:t>
          </a:r>
          <a:r>
            <a:rPr lang="en-US" sz="1600" dirty="0" smtClean="0"/>
            <a:t> </a:t>
          </a:r>
          <a:r>
            <a:rPr lang="en-US" sz="1600" dirty="0" err="1" smtClean="0"/>
            <a:t>DHFdan</a:t>
          </a:r>
          <a:r>
            <a:rPr lang="en-US" sz="1600" dirty="0" smtClean="0"/>
            <a:t> </a:t>
          </a:r>
          <a:r>
            <a:rPr lang="en-US" sz="1600" dirty="0" err="1" smtClean="0"/>
            <a:t>Muntaber</a:t>
          </a:r>
          <a:endParaRPr lang="en-US" sz="1600" dirty="0" smtClean="0"/>
        </a:p>
      </dgm:t>
    </dgm:pt>
    <dgm:pt modelId="{859A2320-8CD3-48AC-ADED-98A37F6E571D}" type="parTrans" cxnId="{5C9A1D69-2360-4409-9868-EC95C04499E8}">
      <dgm:prSet/>
      <dgm:spPr/>
      <dgm:t>
        <a:bodyPr/>
        <a:lstStyle/>
        <a:p>
          <a:endParaRPr lang="en-US"/>
        </a:p>
      </dgm:t>
    </dgm:pt>
    <dgm:pt modelId="{6C7C4AFD-5E2A-460E-A613-A434F98509C6}" type="sibTrans" cxnId="{5C9A1D69-2360-4409-9868-EC95C04499E8}">
      <dgm:prSet/>
      <dgm:spPr/>
      <dgm:t>
        <a:bodyPr/>
        <a:lstStyle/>
        <a:p>
          <a:endParaRPr lang="en-US"/>
        </a:p>
      </dgm:t>
    </dgm:pt>
    <dgm:pt modelId="{1B7D4A50-9826-4E27-BB4A-40A1D95CCF60}">
      <dgm:prSet phldrT="[Text]"/>
      <dgm:spPr/>
      <dgm:t>
        <a:bodyPr/>
        <a:lstStyle/>
        <a:p>
          <a:endParaRPr lang="en-US" dirty="0"/>
        </a:p>
      </dgm:t>
    </dgm:pt>
    <dgm:pt modelId="{58B34F09-78E3-4528-ACAF-DA694D5093A1}" type="parTrans" cxnId="{B70A1FE0-C930-484B-9FAA-FE33198DF224}">
      <dgm:prSet/>
      <dgm:spPr/>
      <dgm:t>
        <a:bodyPr/>
        <a:lstStyle/>
        <a:p>
          <a:endParaRPr lang="en-US"/>
        </a:p>
      </dgm:t>
    </dgm:pt>
    <dgm:pt modelId="{16EBB7B4-A623-49BB-820A-5E2DCFD63FB9}" type="sibTrans" cxnId="{B70A1FE0-C930-484B-9FAA-FE33198DF224}">
      <dgm:prSet/>
      <dgm:spPr/>
      <dgm:t>
        <a:bodyPr/>
        <a:lstStyle/>
        <a:p>
          <a:endParaRPr lang="en-US"/>
        </a:p>
      </dgm:t>
    </dgm:pt>
    <dgm:pt modelId="{173112B7-7610-4DA0-8744-BFC3222152B0}">
      <dgm:prSet phldrT="[Text]"/>
      <dgm:spPr/>
      <dgm:t>
        <a:bodyPr/>
        <a:lstStyle/>
        <a:p>
          <a:endParaRPr lang="en-US" dirty="0"/>
        </a:p>
      </dgm:t>
    </dgm:pt>
    <dgm:pt modelId="{A03DA669-2C9D-4C89-9C04-F7090ABB46CB}" type="parTrans" cxnId="{D3D4111C-4B6E-4D20-B545-E0162B828DF5}">
      <dgm:prSet/>
      <dgm:spPr/>
      <dgm:t>
        <a:bodyPr/>
        <a:lstStyle/>
        <a:p>
          <a:endParaRPr lang="en-US"/>
        </a:p>
      </dgm:t>
    </dgm:pt>
    <dgm:pt modelId="{BAE06097-8308-426B-BD00-E4C788157FBD}" type="sibTrans" cxnId="{D3D4111C-4B6E-4D20-B545-E0162B828DF5}">
      <dgm:prSet/>
      <dgm:spPr/>
      <dgm:t>
        <a:bodyPr/>
        <a:lstStyle/>
        <a:p>
          <a:endParaRPr lang="en-US"/>
        </a:p>
      </dgm:t>
    </dgm:pt>
    <dgm:pt modelId="{CA3D3436-2E0D-449E-A46D-2F41117454D1}">
      <dgm:prSet phldrT="[Text]"/>
      <dgm:spPr/>
      <dgm:t>
        <a:bodyPr/>
        <a:lstStyle/>
        <a:p>
          <a:endParaRPr lang="en-US" dirty="0"/>
        </a:p>
      </dgm:t>
    </dgm:pt>
    <dgm:pt modelId="{1AA19FC1-B1CA-4371-8E68-E9E3394A9DC0}" type="parTrans" cxnId="{C2D30418-7310-4DC7-8112-0B617D95B9BC}">
      <dgm:prSet/>
      <dgm:spPr/>
      <dgm:t>
        <a:bodyPr/>
        <a:lstStyle/>
        <a:p>
          <a:endParaRPr lang="en-US"/>
        </a:p>
      </dgm:t>
    </dgm:pt>
    <dgm:pt modelId="{986BCECB-9F0F-43F4-AB02-6541FE8BDDF0}" type="sibTrans" cxnId="{C2D30418-7310-4DC7-8112-0B617D95B9BC}">
      <dgm:prSet/>
      <dgm:spPr/>
      <dgm:t>
        <a:bodyPr/>
        <a:lstStyle/>
        <a:p>
          <a:endParaRPr lang="en-US"/>
        </a:p>
      </dgm:t>
    </dgm:pt>
    <dgm:pt modelId="{DBC52734-BB47-4975-90DE-D8A98A689EE7}">
      <dgm:prSet phldrT="[Text]"/>
      <dgm:spPr/>
      <dgm:t>
        <a:bodyPr/>
        <a:lstStyle/>
        <a:p>
          <a:endParaRPr lang="en-US" dirty="0"/>
        </a:p>
      </dgm:t>
    </dgm:pt>
    <dgm:pt modelId="{0960A199-6728-488F-9F68-3014401DFE93}" type="sibTrans" cxnId="{4198DBF1-F8EE-4039-A302-04D3841B9C09}">
      <dgm:prSet/>
      <dgm:spPr/>
      <dgm:t>
        <a:bodyPr/>
        <a:lstStyle/>
        <a:p>
          <a:endParaRPr lang="en-US"/>
        </a:p>
      </dgm:t>
    </dgm:pt>
    <dgm:pt modelId="{5168CBFA-760B-48CA-A417-F6EDD100B28B}" type="parTrans" cxnId="{4198DBF1-F8EE-4039-A302-04D3841B9C09}">
      <dgm:prSet/>
      <dgm:spPr/>
      <dgm:t>
        <a:bodyPr/>
        <a:lstStyle/>
        <a:p>
          <a:endParaRPr lang="en-US"/>
        </a:p>
      </dgm:t>
    </dgm:pt>
    <dgm:pt modelId="{84A75C44-4B97-4C69-AF2A-FC4A8AB47386}">
      <dgm:prSet/>
      <dgm:spPr/>
      <dgm:t>
        <a:bodyPr/>
        <a:lstStyle/>
        <a:p>
          <a:r>
            <a:rPr lang="en-US" dirty="0" err="1" smtClean="0"/>
            <a:t>Masyarakat</a:t>
          </a:r>
          <a:endParaRPr lang="en-US" dirty="0" smtClean="0"/>
        </a:p>
      </dgm:t>
    </dgm:pt>
    <dgm:pt modelId="{9DD7063E-8F2B-476D-A1CF-B08C43354A55}" type="parTrans" cxnId="{05CD8CE1-C90A-42BD-8B06-5F22479FF4C8}">
      <dgm:prSet/>
      <dgm:spPr/>
      <dgm:t>
        <a:bodyPr/>
        <a:lstStyle/>
        <a:p>
          <a:endParaRPr lang="en-US"/>
        </a:p>
      </dgm:t>
    </dgm:pt>
    <dgm:pt modelId="{B4921AC3-3E15-434B-9AC6-B5E058A9CBA6}" type="sibTrans" cxnId="{05CD8CE1-C90A-42BD-8B06-5F22479FF4C8}">
      <dgm:prSet/>
      <dgm:spPr/>
      <dgm:t>
        <a:bodyPr/>
        <a:lstStyle/>
        <a:p>
          <a:endParaRPr lang="en-US"/>
        </a:p>
      </dgm:t>
    </dgm:pt>
    <dgm:pt modelId="{1097C8E7-BBF3-48FB-9729-4C152607E478}">
      <dgm:prSet phldrT="[Text]" custT="1"/>
      <dgm:spPr/>
      <dgm:t>
        <a:bodyPr/>
        <a:lstStyle/>
        <a:p>
          <a:r>
            <a:rPr lang="en-US" sz="1600" dirty="0" smtClean="0"/>
            <a:t>a. </a:t>
          </a:r>
          <a:r>
            <a:rPr lang="id-ID" sz="1600" dirty="0" smtClean="0"/>
            <a:t>Masyarakat binaan Puskesmas</a:t>
          </a:r>
          <a:endParaRPr lang="en-US" sz="1600" dirty="0" smtClean="0"/>
        </a:p>
      </dgm:t>
    </dgm:pt>
    <dgm:pt modelId="{3C827F04-65F7-4FA8-8AD1-DD8518B3AC9C}" type="parTrans" cxnId="{F1D1BE2A-0350-4CD9-BCDB-2F9502E7950F}">
      <dgm:prSet/>
      <dgm:spPr/>
      <dgm:t>
        <a:bodyPr/>
        <a:lstStyle/>
        <a:p>
          <a:endParaRPr lang="en-US"/>
        </a:p>
      </dgm:t>
    </dgm:pt>
    <dgm:pt modelId="{EEF81143-2283-4842-9173-AFBF3D8C8CD6}" type="sibTrans" cxnId="{F1D1BE2A-0350-4CD9-BCDB-2F9502E7950F}">
      <dgm:prSet/>
      <dgm:spPr/>
      <dgm:t>
        <a:bodyPr/>
        <a:lstStyle/>
        <a:p>
          <a:endParaRPr lang="en-US"/>
        </a:p>
      </dgm:t>
    </dgm:pt>
    <dgm:pt modelId="{90A25131-B392-4323-8538-051488805939}" type="pres">
      <dgm:prSet presAssocID="{FE387422-4AB4-415B-BE53-71946143F47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FFB0B07-0DCF-49FA-A2F5-E341693CFF0B}" type="pres">
      <dgm:prSet presAssocID="{AA119A02-222A-4A8D-92E6-D1D92155B25E}" presName="composite" presStyleCnt="0"/>
      <dgm:spPr/>
    </dgm:pt>
    <dgm:pt modelId="{B7A2FBC9-49ED-4A96-B459-4286014AB1D4}" type="pres">
      <dgm:prSet presAssocID="{AA119A02-222A-4A8D-92E6-D1D92155B25E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828F2A1-140D-4B52-A6B6-77D9D849E060}" type="pres">
      <dgm:prSet presAssocID="{AA119A02-222A-4A8D-92E6-D1D92155B25E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82DE1B3-BF91-498F-A2AD-E13D5DA99FBD}" type="pres">
      <dgm:prSet presAssocID="{03F96C70-06CF-4804-915E-5D4076828874}" presName="space" presStyleCnt="0"/>
      <dgm:spPr/>
    </dgm:pt>
    <dgm:pt modelId="{847B976F-3AFF-43F8-8977-C50E4402B70C}" type="pres">
      <dgm:prSet presAssocID="{313A40AF-ADB7-472F-97AC-6D09D5080EA2}" presName="composite" presStyleCnt="0"/>
      <dgm:spPr/>
    </dgm:pt>
    <dgm:pt modelId="{8CEFD84A-AF02-48CD-8EC2-2361DF164CBF}" type="pres">
      <dgm:prSet presAssocID="{313A40AF-ADB7-472F-97AC-6D09D5080EA2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9440375-90DF-4556-A7C4-82CD08AFAD02}" type="pres">
      <dgm:prSet presAssocID="{313A40AF-ADB7-472F-97AC-6D09D5080EA2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9A207F0-3515-49FF-9F3D-693DEDD76B57}" type="pres">
      <dgm:prSet presAssocID="{6DF6FE95-F14E-4292-BD62-60E20BCFAEEF}" presName="space" presStyleCnt="0"/>
      <dgm:spPr/>
    </dgm:pt>
    <dgm:pt modelId="{CE88FFF0-3491-4093-BC30-4F61BA3CA40B}" type="pres">
      <dgm:prSet presAssocID="{84A75C44-4B97-4C69-AF2A-FC4A8AB47386}" presName="composite" presStyleCnt="0"/>
      <dgm:spPr/>
    </dgm:pt>
    <dgm:pt modelId="{C064FDFF-63E0-444B-B8E3-EF92F241EAB1}" type="pres">
      <dgm:prSet presAssocID="{84A75C44-4B97-4C69-AF2A-FC4A8AB47386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2B28D98-2D16-4AF4-B224-8AD2AE867F91}" type="pres">
      <dgm:prSet presAssocID="{84A75C44-4B97-4C69-AF2A-FC4A8AB47386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1D1BE2A-0350-4CD9-BCDB-2F9502E7950F}" srcId="{84A75C44-4B97-4C69-AF2A-FC4A8AB47386}" destId="{1097C8E7-BBF3-48FB-9729-4C152607E478}" srcOrd="0" destOrd="0" parTransId="{3C827F04-65F7-4FA8-8AD1-DD8518B3AC9C}" sibTransId="{EEF81143-2283-4842-9173-AFBF3D8C8CD6}"/>
    <dgm:cxn modelId="{71C4790B-E5D5-4E6B-808F-31057DC3F446}" type="presOf" srcId="{BA16F9E6-57E6-4364-98D3-9C238AB4CE7C}" destId="{A9440375-90DF-4556-A7C4-82CD08AFAD02}" srcOrd="0" destOrd="5" presId="urn:microsoft.com/office/officeart/2005/8/layout/hList1"/>
    <dgm:cxn modelId="{05CD8CE1-C90A-42BD-8B06-5F22479FF4C8}" srcId="{FE387422-4AB4-415B-BE53-71946143F472}" destId="{84A75C44-4B97-4C69-AF2A-FC4A8AB47386}" srcOrd="2" destOrd="0" parTransId="{9DD7063E-8F2B-476D-A1CF-B08C43354A55}" sibTransId="{B4921AC3-3E15-434B-9AC6-B5E058A9CBA6}"/>
    <dgm:cxn modelId="{B786C2C2-22CE-4684-BE68-788B6F2A8E52}" type="presOf" srcId="{2AA7529B-F33C-4C30-A971-DBD1DF169181}" destId="{A9440375-90DF-4556-A7C4-82CD08AFAD02}" srcOrd="0" destOrd="4" presId="urn:microsoft.com/office/officeart/2005/8/layout/hList1"/>
    <dgm:cxn modelId="{51A7604D-3CE4-4685-9989-1F7F4CF74C22}" srcId="{313A40AF-ADB7-472F-97AC-6D09D5080EA2}" destId="{7C6D543C-B398-4A8E-97D1-53A8DB631464}" srcOrd="1" destOrd="0" parTransId="{4DA85175-8E57-43FD-A931-63CA02EF20A7}" sibTransId="{6FB9D51C-EA8B-4D22-B322-3D9530F75E81}"/>
    <dgm:cxn modelId="{1CBA325C-1DA0-4D50-9274-AD4941891F20}" type="presOf" srcId="{7C6D543C-B398-4A8E-97D1-53A8DB631464}" destId="{A9440375-90DF-4556-A7C4-82CD08AFAD02}" srcOrd="0" destOrd="1" presId="urn:microsoft.com/office/officeart/2005/8/layout/hList1"/>
    <dgm:cxn modelId="{32F84D79-FA41-4945-8078-D827A8485A33}" type="presOf" srcId="{5F43FD7B-5FB4-4F71-9E5C-459DF39DAC7F}" destId="{2828F2A1-140D-4B52-A6B6-77D9D849E060}" srcOrd="0" destOrd="0" presId="urn:microsoft.com/office/officeart/2005/8/layout/hList1"/>
    <dgm:cxn modelId="{1266A27A-52AF-4B77-9E35-11A216B75AB9}" type="presOf" srcId="{7328B34E-F597-4187-BB44-295660AE0134}" destId="{A9440375-90DF-4556-A7C4-82CD08AFAD02}" srcOrd="0" destOrd="3" presId="urn:microsoft.com/office/officeart/2005/8/layout/hList1"/>
    <dgm:cxn modelId="{71353995-ED0A-4056-BB31-10FEFC9D7994}" srcId="{84A75C44-4B97-4C69-AF2A-FC4A8AB47386}" destId="{D64E21E4-972A-46F8-AF8B-DB70AC9D43D0}" srcOrd="3" destOrd="0" parTransId="{90872BBE-F5C6-45EF-B42C-C161A3B1DEAB}" sibTransId="{062B6F04-8B07-4453-82B2-910829F9B52A}"/>
    <dgm:cxn modelId="{D20C2319-40B8-4FA7-AFF3-A9437858311B}" type="presOf" srcId="{DBC52734-BB47-4975-90DE-D8A98A689EE7}" destId="{A9440375-90DF-4556-A7C4-82CD08AFAD02}" srcOrd="0" destOrd="6" presId="urn:microsoft.com/office/officeart/2005/8/layout/hList1"/>
    <dgm:cxn modelId="{A914F726-0958-4BC7-9FF7-AB62BDCF03AE}" type="presOf" srcId="{FB493278-9A4B-44B1-8826-9070C3702582}" destId="{82B28D98-2D16-4AF4-B224-8AD2AE867F91}" srcOrd="0" destOrd="4" presId="urn:microsoft.com/office/officeart/2005/8/layout/hList1"/>
    <dgm:cxn modelId="{981F9CEC-23B0-4DBC-B342-96D6DA792617}" srcId="{7C6D543C-B398-4A8E-97D1-53A8DB631464}" destId="{2AA7529B-F33C-4C30-A971-DBD1DF169181}" srcOrd="2" destOrd="0" parTransId="{715D77D1-8306-4283-AAE4-064121DE2821}" sibTransId="{B6218FC1-43BE-4FAB-B356-BBDFC2AD5681}"/>
    <dgm:cxn modelId="{5C9A1D69-2360-4409-9868-EC95C04499E8}" srcId="{84A75C44-4B97-4C69-AF2A-FC4A8AB47386}" destId="{FB493278-9A4B-44B1-8826-9070C3702582}" srcOrd="4" destOrd="0" parTransId="{859A2320-8CD3-48AC-ADED-98A37F6E571D}" sibTransId="{6C7C4AFD-5E2A-460E-A613-A434F98509C6}"/>
    <dgm:cxn modelId="{6929682C-C572-4FBC-9316-A38C380B1932}" type="presOf" srcId="{3CA835C9-2056-4B74-934C-62AEAC956E21}" destId="{A9440375-90DF-4556-A7C4-82CD08AFAD02}" srcOrd="0" destOrd="2" presId="urn:microsoft.com/office/officeart/2005/8/layout/hList1"/>
    <dgm:cxn modelId="{0AF91158-77E0-4088-8BCC-BAA663421A5D}" type="presOf" srcId="{09C57145-B8E1-4A20-8814-DC7F0B89FEF3}" destId="{82B28D98-2D16-4AF4-B224-8AD2AE867F91}" srcOrd="0" destOrd="1" presId="urn:microsoft.com/office/officeart/2005/8/layout/hList1"/>
    <dgm:cxn modelId="{26B5A68E-6769-4159-A105-C5718DF7DA19}" type="presOf" srcId="{AA119A02-222A-4A8D-92E6-D1D92155B25E}" destId="{B7A2FBC9-49ED-4A96-B459-4286014AB1D4}" srcOrd="0" destOrd="0" presId="urn:microsoft.com/office/officeart/2005/8/layout/hList1"/>
    <dgm:cxn modelId="{203651E1-DA99-434E-B782-AC6679FA423C}" type="presOf" srcId="{173112B7-7610-4DA0-8744-BFC3222152B0}" destId="{A9440375-90DF-4556-A7C4-82CD08AFAD02}" srcOrd="0" destOrd="7" presId="urn:microsoft.com/office/officeart/2005/8/layout/hList1"/>
    <dgm:cxn modelId="{C2D30418-7310-4DC7-8112-0B617D95B9BC}" srcId="{313A40AF-ADB7-472F-97AC-6D09D5080EA2}" destId="{CA3D3436-2E0D-449E-A46D-2F41117454D1}" srcOrd="4" destOrd="0" parTransId="{1AA19FC1-B1CA-4371-8E68-E9E3394A9DC0}" sibTransId="{986BCECB-9F0F-43F4-AB02-6541FE8BDDF0}"/>
    <dgm:cxn modelId="{446EA164-B412-4554-A4A7-4116D51D7660}" srcId="{313A40AF-ADB7-472F-97AC-6D09D5080EA2}" destId="{C0CDDFE5-B24E-4706-A820-D2A55C107A16}" srcOrd="0" destOrd="0" parTransId="{5F9CF006-CDA5-47BE-B82B-F80B343ECD14}" sibTransId="{2CAB84A2-172A-49D1-BCE9-8F32ABC14DDC}"/>
    <dgm:cxn modelId="{17186706-ECD8-4882-B39A-CBF8327530B1}" srcId="{FE387422-4AB4-415B-BE53-71946143F472}" destId="{AA119A02-222A-4A8D-92E6-D1D92155B25E}" srcOrd="0" destOrd="0" parTransId="{450E6A74-8A7D-4319-BE3C-C2DFF5FEEAFF}" sibTransId="{03F96C70-06CF-4804-915E-5D4076828874}"/>
    <dgm:cxn modelId="{4198DBF1-F8EE-4039-A302-04D3841B9C09}" srcId="{313A40AF-ADB7-472F-97AC-6D09D5080EA2}" destId="{DBC52734-BB47-4975-90DE-D8A98A689EE7}" srcOrd="2" destOrd="0" parTransId="{5168CBFA-760B-48CA-A417-F6EDD100B28B}" sibTransId="{0960A199-6728-488F-9F68-3014401DFE93}"/>
    <dgm:cxn modelId="{4E5FEE53-334D-45EA-893E-49337D470DFC}" type="presOf" srcId="{84A75C44-4B97-4C69-AF2A-FC4A8AB47386}" destId="{C064FDFF-63E0-444B-B8E3-EF92F241EAB1}" srcOrd="0" destOrd="0" presId="urn:microsoft.com/office/officeart/2005/8/layout/hList1"/>
    <dgm:cxn modelId="{4BE868E2-70EE-4EE7-B282-0816E4B3E2E1}" srcId="{84A75C44-4B97-4C69-AF2A-FC4A8AB47386}" destId="{09C57145-B8E1-4A20-8814-DC7F0B89FEF3}" srcOrd="1" destOrd="0" parTransId="{8358B808-3A43-4B00-8CA9-DF4E7863FD3B}" sibTransId="{08C54E75-EB8B-4443-B6BD-593645E092E5}"/>
    <dgm:cxn modelId="{7B14D4B3-02D8-47B0-A762-CBA1642633AF}" type="presOf" srcId="{313A40AF-ADB7-472F-97AC-6D09D5080EA2}" destId="{8CEFD84A-AF02-48CD-8EC2-2361DF164CBF}" srcOrd="0" destOrd="0" presId="urn:microsoft.com/office/officeart/2005/8/layout/hList1"/>
    <dgm:cxn modelId="{4AB48ACE-0FDE-400E-965F-8C736FF527F0}" srcId="{7C6D543C-B398-4A8E-97D1-53A8DB631464}" destId="{BA16F9E6-57E6-4364-98D3-9C238AB4CE7C}" srcOrd="3" destOrd="0" parTransId="{BBBFC75B-368F-4BD4-9E5C-F6EA87985714}" sibTransId="{A85B8693-0A6C-4782-B612-38738EA55FAC}"/>
    <dgm:cxn modelId="{B70A1FE0-C930-484B-9FAA-FE33198DF224}" srcId="{313A40AF-ADB7-472F-97AC-6D09D5080EA2}" destId="{1B7D4A50-9826-4E27-BB4A-40A1D95CCF60}" srcOrd="5" destOrd="0" parTransId="{58B34F09-78E3-4528-ACAF-DA694D5093A1}" sibTransId="{16EBB7B4-A623-49BB-820A-5E2DCFD63FB9}"/>
    <dgm:cxn modelId="{3484EF35-44F9-4E07-842C-1A20F8A40817}" type="presOf" srcId="{FE387422-4AB4-415B-BE53-71946143F472}" destId="{90A25131-B392-4323-8538-051488805939}" srcOrd="0" destOrd="0" presId="urn:microsoft.com/office/officeart/2005/8/layout/hList1"/>
    <dgm:cxn modelId="{D3D4111C-4B6E-4D20-B545-E0162B828DF5}" srcId="{313A40AF-ADB7-472F-97AC-6D09D5080EA2}" destId="{173112B7-7610-4DA0-8744-BFC3222152B0}" srcOrd="3" destOrd="0" parTransId="{A03DA669-2C9D-4C89-9C04-F7090ABB46CB}" sibTransId="{BAE06097-8308-426B-BD00-E4C788157FBD}"/>
    <dgm:cxn modelId="{F2AD89E1-8D38-4AB7-8679-907298FB1D2C}" srcId="{FE387422-4AB4-415B-BE53-71946143F472}" destId="{313A40AF-ADB7-472F-97AC-6D09D5080EA2}" srcOrd="1" destOrd="0" parTransId="{6880A67A-DE5B-4BB3-A3E1-0D8DC0C86504}" sibTransId="{6DF6FE95-F14E-4292-BD62-60E20BCFAEEF}"/>
    <dgm:cxn modelId="{0ADB327D-4925-4F19-9107-2C18674483D1}" type="presOf" srcId="{D64E21E4-972A-46F8-AF8B-DB70AC9D43D0}" destId="{82B28D98-2D16-4AF4-B224-8AD2AE867F91}" srcOrd="0" destOrd="3" presId="urn:microsoft.com/office/officeart/2005/8/layout/hList1"/>
    <dgm:cxn modelId="{5909353B-543A-4F6A-A885-3C0347EEA72C}" type="presOf" srcId="{CA3D3436-2E0D-449E-A46D-2F41117454D1}" destId="{A9440375-90DF-4556-A7C4-82CD08AFAD02}" srcOrd="0" destOrd="8" presId="urn:microsoft.com/office/officeart/2005/8/layout/hList1"/>
    <dgm:cxn modelId="{35A1933D-6B2B-4D4C-9AC6-694B00BB2010}" srcId="{AA119A02-222A-4A8D-92E6-D1D92155B25E}" destId="{5F43FD7B-5FB4-4F71-9E5C-459DF39DAC7F}" srcOrd="0" destOrd="0" parTransId="{99B4FD4A-94C2-495B-80D3-3585175FE125}" sibTransId="{6EA1A5AB-18A9-405D-A978-14885D59F1A2}"/>
    <dgm:cxn modelId="{7CD99F83-B79D-4F7A-A254-19F03D02A726}" type="presOf" srcId="{C0CDDFE5-B24E-4706-A820-D2A55C107A16}" destId="{A9440375-90DF-4556-A7C4-82CD08AFAD02}" srcOrd="0" destOrd="0" presId="urn:microsoft.com/office/officeart/2005/8/layout/hList1"/>
    <dgm:cxn modelId="{F3D30347-9304-48CF-A6F3-088DC1984EBA}" srcId="{84A75C44-4B97-4C69-AF2A-FC4A8AB47386}" destId="{07DAFED8-570F-4C9C-9C28-803250143224}" srcOrd="2" destOrd="0" parTransId="{8667E90E-E040-4A90-A70F-F831B9B29F5F}" sibTransId="{85C6AC5D-455F-4D01-AB55-E550B3ABCD1C}"/>
    <dgm:cxn modelId="{66410BB3-3AAC-4656-937E-CAA381A6FDAB}" type="presOf" srcId="{07DAFED8-570F-4C9C-9C28-803250143224}" destId="{82B28D98-2D16-4AF4-B224-8AD2AE867F91}" srcOrd="0" destOrd="2" presId="urn:microsoft.com/office/officeart/2005/8/layout/hList1"/>
    <dgm:cxn modelId="{D0BAEAF9-D054-498C-9AE7-98F9D8C8626A}" srcId="{7C6D543C-B398-4A8E-97D1-53A8DB631464}" destId="{7328B34E-F597-4187-BB44-295660AE0134}" srcOrd="1" destOrd="0" parTransId="{A364C64C-06C8-4504-BAA8-4F65BFF96A82}" sibTransId="{9D3D789C-F070-4E4C-958D-EF5B34EBC7B2}"/>
    <dgm:cxn modelId="{8A8F3AAE-18A7-4F32-9D09-9062B3E891F8}" type="presOf" srcId="{1097C8E7-BBF3-48FB-9729-4C152607E478}" destId="{82B28D98-2D16-4AF4-B224-8AD2AE867F91}" srcOrd="0" destOrd="0" presId="urn:microsoft.com/office/officeart/2005/8/layout/hList1"/>
    <dgm:cxn modelId="{DF32EB3E-FAF4-4B2F-AB04-13BAC1C5A304}" type="presOf" srcId="{1B7D4A50-9826-4E27-BB4A-40A1D95CCF60}" destId="{A9440375-90DF-4556-A7C4-82CD08AFAD02}" srcOrd="0" destOrd="9" presId="urn:microsoft.com/office/officeart/2005/8/layout/hList1"/>
    <dgm:cxn modelId="{F2258A6A-B99F-404E-9D64-0A64C2B71892}" srcId="{7C6D543C-B398-4A8E-97D1-53A8DB631464}" destId="{3CA835C9-2056-4B74-934C-62AEAC956E21}" srcOrd="0" destOrd="0" parTransId="{7D6C9271-AC71-48B4-95A1-CA2E36C4D676}" sibTransId="{B380F60D-783F-430B-B35F-D4A0B8148BE2}"/>
    <dgm:cxn modelId="{7E484131-CF4B-4F1C-8494-3749BECC347F}" type="presParOf" srcId="{90A25131-B392-4323-8538-051488805939}" destId="{8FFB0B07-0DCF-49FA-A2F5-E341693CFF0B}" srcOrd="0" destOrd="0" presId="urn:microsoft.com/office/officeart/2005/8/layout/hList1"/>
    <dgm:cxn modelId="{002DCAC8-B109-48F1-AB23-BB1AE7007F7D}" type="presParOf" srcId="{8FFB0B07-0DCF-49FA-A2F5-E341693CFF0B}" destId="{B7A2FBC9-49ED-4A96-B459-4286014AB1D4}" srcOrd="0" destOrd="0" presId="urn:microsoft.com/office/officeart/2005/8/layout/hList1"/>
    <dgm:cxn modelId="{E326E36C-266C-43B7-9B63-61C06635C004}" type="presParOf" srcId="{8FFB0B07-0DCF-49FA-A2F5-E341693CFF0B}" destId="{2828F2A1-140D-4B52-A6B6-77D9D849E060}" srcOrd="1" destOrd="0" presId="urn:microsoft.com/office/officeart/2005/8/layout/hList1"/>
    <dgm:cxn modelId="{3750046C-7567-436B-86C8-01CE898C1B51}" type="presParOf" srcId="{90A25131-B392-4323-8538-051488805939}" destId="{482DE1B3-BF91-498F-A2AD-E13D5DA99FBD}" srcOrd="1" destOrd="0" presId="urn:microsoft.com/office/officeart/2005/8/layout/hList1"/>
    <dgm:cxn modelId="{4A62E1CA-C7FD-4D63-B235-0BAE4572CF7F}" type="presParOf" srcId="{90A25131-B392-4323-8538-051488805939}" destId="{847B976F-3AFF-43F8-8977-C50E4402B70C}" srcOrd="2" destOrd="0" presId="urn:microsoft.com/office/officeart/2005/8/layout/hList1"/>
    <dgm:cxn modelId="{BA188769-88D9-4A09-97D9-F8B794F108D3}" type="presParOf" srcId="{847B976F-3AFF-43F8-8977-C50E4402B70C}" destId="{8CEFD84A-AF02-48CD-8EC2-2361DF164CBF}" srcOrd="0" destOrd="0" presId="urn:microsoft.com/office/officeart/2005/8/layout/hList1"/>
    <dgm:cxn modelId="{EDD79D11-E98D-461C-BBC8-D33091817B85}" type="presParOf" srcId="{847B976F-3AFF-43F8-8977-C50E4402B70C}" destId="{A9440375-90DF-4556-A7C4-82CD08AFAD02}" srcOrd="1" destOrd="0" presId="urn:microsoft.com/office/officeart/2005/8/layout/hList1"/>
    <dgm:cxn modelId="{B562508E-4A80-4D0B-9932-B9B7E63786F3}" type="presParOf" srcId="{90A25131-B392-4323-8538-051488805939}" destId="{09A207F0-3515-49FF-9F3D-693DEDD76B57}" srcOrd="3" destOrd="0" presId="urn:microsoft.com/office/officeart/2005/8/layout/hList1"/>
    <dgm:cxn modelId="{3A21E995-92CA-48AC-AB4D-5D89AD9AC8AF}" type="presParOf" srcId="{90A25131-B392-4323-8538-051488805939}" destId="{CE88FFF0-3491-4093-BC30-4F61BA3CA40B}" srcOrd="4" destOrd="0" presId="urn:microsoft.com/office/officeart/2005/8/layout/hList1"/>
    <dgm:cxn modelId="{E8AFACFF-828A-4804-B8FB-7677FC6B2FE6}" type="presParOf" srcId="{CE88FFF0-3491-4093-BC30-4F61BA3CA40B}" destId="{C064FDFF-63E0-444B-B8E3-EF92F241EAB1}" srcOrd="0" destOrd="0" presId="urn:microsoft.com/office/officeart/2005/8/layout/hList1"/>
    <dgm:cxn modelId="{0FC253D1-3ABE-4B0F-B821-09691EE76FBA}" type="presParOf" srcId="{CE88FFF0-3491-4093-BC30-4F61BA3CA40B}" destId="{82B28D98-2D16-4AF4-B224-8AD2AE867F91}" srcOrd="1" destOrd="0" presId="urn:microsoft.com/office/officeart/2005/8/layout/hList1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7C98E4B-23DC-4CFB-83B9-D9FEFA2F0579}" type="doc">
      <dgm:prSet loTypeId="urn:microsoft.com/office/officeart/2005/8/layout/funnel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2AE2600-1FC3-4C22-AB9A-F2E7C1A89092}">
      <dgm:prSet/>
      <dgm:spPr/>
      <dgm:t>
        <a:bodyPr/>
        <a:lstStyle/>
        <a:p>
          <a:r>
            <a:rPr lang="id-ID" dirty="0" smtClean="0"/>
            <a:t>Knowledge</a:t>
          </a:r>
          <a:endParaRPr lang="en-US" dirty="0"/>
        </a:p>
      </dgm:t>
    </dgm:pt>
    <dgm:pt modelId="{6C3D38C8-AFE5-4CA3-870B-6D95DFF73CD4}" type="parTrans" cxnId="{7751819A-C250-4BB9-B7E0-21E53940A785}">
      <dgm:prSet/>
      <dgm:spPr/>
      <dgm:t>
        <a:bodyPr/>
        <a:lstStyle/>
        <a:p>
          <a:endParaRPr lang="en-US"/>
        </a:p>
      </dgm:t>
    </dgm:pt>
    <dgm:pt modelId="{DB7BF089-05E4-48AA-816C-4E18FE224D4F}" type="sibTrans" cxnId="{7751819A-C250-4BB9-B7E0-21E53940A785}">
      <dgm:prSet/>
      <dgm:spPr/>
      <dgm:t>
        <a:bodyPr/>
        <a:lstStyle/>
        <a:p>
          <a:endParaRPr lang="en-US"/>
        </a:p>
      </dgm:t>
    </dgm:pt>
    <dgm:pt modelId="{1F81E052-636D-45D7-BA27-4324ED1EA4A6}">
      <dgm:prSet custT="1"/>
      <dgm:spPr/>
      <dgm:t>
        <a:bodyPr/>
        <a:lstStyle/>
        <a:p>
          <a:r>
            <a:rPr lang="id-ID" sz="2800" b="1" dirty="0" smtClean="0">
              <a:solidFill>
                <a:srgbClr val="7030A0"/>
              </a:solidFill>
            </a:rPr>
            <a:t>healthy behaviour</a:t>
          </a:r>
          <a:endParaRPr lang="en-US" sz="2800" b="1" dirty="0">
            <a:solidFill>
              <a:srgbClr val="7030A0"/>
            </a:solidFill>
          </a:endParaRPr>
        </a:p>
      </dgm:t>
    </dgm:pt>
    <dgm:pt modelId="{CDF47103-B952-40BE-8622-A1DD980A22A4}" type="parTrans" cxnId="{F81B7F54-F5BB-477A-ADAB-479C25611C64}">
      <dgm:prSet/>
      <dgm:spPr/>
      <dgm:t>
        <a:bodyPr/>
        <a:lstStyle/>
        <a:p>
          <a:endParaRPr lang="en-US"/>
        </a:p>
      </dgm:t>
    </dgm:pt>
    <dgm:pt modelId="{11E68557-F478-4555-872F-E53F59214F85}" type="sibTrans" cxnId="{F81B7F54-F5BB-477A-ADAB-479C25611C64}">
      <dgm:prSet/>
      <dgm:spPr/>
      <dgm:t>
        <a:bodyPr/>
        <a:lstStyle/>
        <a:p>
          <a:endParaRPr lang="en-US"/>
        </a:p>
      </dgm:t>
    </dgm:pt>
    <dgm:pt modelId="{170FB95C-B2B5-4AF2-9C12-4D5034F246EF}">
      <dgm:prSet/>
      <dgm:spPr/>
      <dgm:t>
        <a:bodyPr/>
        <a:lstStyle/>
        <a:p>
          <a:r>
            <a:rPr lang="id-ID" dirty="0" smtClean="0"/>
            <a:t>Attitude</a:t>
          </a:r>
          <a:endParaRPr lang="en-US" dirty="0"/>
        </a:p>
      </dgm:t>
    </dgm:pt>
    <dgm:pt modelId="{F579915E-62B5-442F-9619-4AE648C6AC1E}" type="parTrans" cxnId="{BB84404E-D43B-4284-B2C5-72105322FDF7}">
      <dgm:prSet/>
      <dgm:spPr/>
      <dgm:t>
        <a:bodyPr/>
        <a:lstStyle/>
        <a:p>
          <a:endParaRPr lang="en-US"/>
        </a:p>
      </dgm:t>
    </dgm:pt>
    <dgm:pt modelId="{DD01A7CD-E607-4835-948E-2E9D1ED93056}" type="sibTrans" cxnId="{BB84404E-D43B-4284-B2C5-72105322FDF7}">
      <dgm:prSet/>
      <dgm:spPr/>
      <dgm:t>
        <a:bodyPr/>
        <a:lstStyle/>
        <a:p>
          <a:endParaRPr lang="en-US"/>
        </a:p>
      </dgm:t>
    </dgm:pt>
    <dgm:pt modelId="{52151282-07C7-47ED-81D9-8B917485AC25}">
      <dgm:prSet/>
      <dgm:spPr/>
      <dgm:t>
        <a:bodyPr/>
        <a:lstStyle/>
        <a:p>
          <a:r>
            <a:rPr lang="en-US" dirty="0" smtClean="0"/>
            <a:t>Practice</a:t>
          </a:r>
          <a:endParaRPr lang="en-US" dirty="0"/>
        </a:p>
      </dgm:t>
    </dgm:pt>
    <dgm:pt modelId="{D890DD1A-4EA6-4D76-A9EF-86718C46A11D}" type="parTrans" cxnId="{216B5E2D-CC59-4BCD-9DF8-25C228A5DB78}">
      <dgm:prSet/>
      <dgm:spPr/>
      <dgm:t>
        <a:bodyPr/>
        <a:lstStyle/>
        <a:p>
          <a:endParaRPr lang="en-US"/>
        </a:p>
      </dgm:t>
    </dgm:pt>
    <dgm:pt modelId="{1DE4EDB4-FE80-474F-8C7D-4162EECE803E}" type="sibTrans" cxnId="{216B5E2D-CC59-4BCD-9DF8-25C228A5DB78}">
      <dgm:prSet/>
      <dgm:spPr/>
      <dgm:t>
        <a:bodyPr/>
        <a:lstStyle/>
        <a:p>
          <a:endParaRPr lang="en-US"/>
        </a:p>
      </dgm:t>
    </dgm:pt>
    <dgm:pt modelId="{6A180855-E1F6-4A71-AB04-552FF7E257DD}">
      <dgm:prSet/>
      <dgm:spPr/>
      <dgm:t>
        <a:bodyPr/>
        <a:lstStyle/>
        <a:p>
          <a:endParaRPr lang="en-US" dirty="0"/>
        </a:p>
      </dgm:t>
    </dgm:pt>
    <dgm:pt modelId="{CBE2CF97-2A5B-43FC-A6C9-6C262B0E72B9}" type="parTrans" cxnId="{CAEF8D22-A652-40F0-BF43-D5D2FCE3DFC2}">
      <dgm:prSet/>
      <dgm:spPr/>
      <dgm:t>
        <a:bodyPr/>
        <a:lstStyle/>
        <a:p>
          <a:endParaRPr lang="en-US"/>
        </a:p>
      </dgm:t>
    </dgm:pt>
    <dgm:pt modelId="{DF174E51-512F-47AD-BC52-4AD394798C67}" type="sibTrans" cxnId="{CAEF8D22-A652-40F0-BF43-D5D2FCE3DFC2}">
      <dgm:prSet/>
      <dgm:spPr/>
      <dgm:t>
        <a:bodyPr/>
        <a:lstStyle/>
        <a:p>
          <a:endParaRPr lang="en-US"/>
        </a:p>
      </dgm:t>
    </dgm:pt>
    <dgm:pt modelId="{B999F45F-72F5-45AD-8859-5846F5E92300}" type="pres">
      <dgm:prSet presAssocID="{77C98E4B-23DC-4CFB-83B9-D9FEFA2F0579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60E8B97-A80C-4AEB-810B-FB21317A0A75}" type="pres">
      <dgm:prSet presAssocID="{77C98E4B-23DC-4CFB-83B9-D9FEFA2F0579}" presName="ellipse" presStyleLbl="trBgShp" presStyleIdx="0" presStyleCnt="1"/>
      <dgm:spPr/>
    </dgm:pt>
    <dgm:pt modelId="{8746817C-31E0-4D79-ADBF-7C7B27E2CE96}" type="pres">
      <dgm:prSet presAssocID="{77C98E4B-23DC-4CFB-83B9-D9FEFA2F0579}" presName="arrow1" presStyleLbl="fgShp" presStyleIdx="0" presStyleCnt="1"/>
      <dgm:spPr/>
    </dgm:pt>
    <dgm:pt modelId="{709ADCAB-FD27-4A55-965F-3FAAD51041A9}" type="pres">
      <dgm:prSet presAssocID="{77C98E4B-23DC-4CFB-83B9-D9FEFA2F0579}" presName="rectangle" presStyleLbl="revTx" presStyleIdx="0" presStyleCnt="1" custScaleX="12626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1C1EEB6-049B-4931-9F4D-AA73D1DFE5F9}" type="pres">
      <dgm:prSet presAssocID="{170FB95C-B2B5-4AF2-9C12-4D5034F246EF}" presName="item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9048AE7-BBA1-42D8-BACC-9A419EA974CE}" type="pres">
      <dgm:prSet presAssocID="{52151282-07C7-47ED-81D9-8B917485AC25}" presName="item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3C151A-2A1A-4FD1-A14D-803CBBEE87D1}" type="pres">
      <dgm:prSet presAssocID="{1F81E052-636D-45D7-BA27-4324ED1EA4A6}" presName="item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62965CF-AF27-4C19-840D-583D4B386764}" type="pres">
      <dgm:prSet presAssocID="{77C98E4B-23DC-4CFB-83B9-D9FEFA2F0579}" presName="funnel" presStyleLbl="trAlignAcc1" presStyleIdx="0" presStyleCnt="1" custScaleX="117384" custScaleY="96830"/>
      <dgm:spPr/>
    </dgm:pt>
  </dgm:ptLst>
  <dgm:cxnLst>
    <dgm:cxn modelId="{74026AD9-6502-48E6-B609-4378E869268A}" type="presOf" srcId="{32AE2600-1FC3-4C22-AB9A-F2E7C1A89092}" destId="{B63C151A-2A1A-4FD1-A14D-803CBBEE87D1}" srcOrd="0" destOrd="0" presId="urn:microsoft.com/office/officeart/2005/8/layout/funnel1"/>
    <dgm:cxn modelId="{7E1CB529-9B9C-4B69-AE01-7D1A7761D622}" type="presOf" srcId="{77C98E4B-23DC-4CFB-83B9-D9FEFA2F0579}" destId="{B999F45F-72F5-45AD-8859-5846F5E92300}" srcOrd="0" destOrd="0" presId="urn:microsoft.com/office/officeart/2005/8/layout/funnel1"/>
    <dgm:cxn modelId="{3954D937-C52B-4015-858A-B377CE704494}" type="presOf" srcId="{170FB95C-B2B5-4AF2-9C12-4D5034F246EF}" destId="{39048AE7-BBA1-42D8-BACC-9A419EA974CE}" srcOrd="0" destOrd="0" presId="urn:microsoft.com/office/officeart/2005/8/layout/funnel1"/>
    <dgm:cxn modelId="{CAEF8D22-A652-40F0-BF43-D5D2FCE3DFC2}" srcId="{77C98E4B-23DC-4CFB-83B9-D9FEFA2F0579}" destId="{6A180855-E1F6-4A71-AB04-552FF7E257DD}" srcOrd="4" destOrd="0" parTransId="{CBE2CF97-2A5B-43FC-A6C9-6C262B0E72B9}" sibTransId="{DF174E51-512F-47AD-BC52-4AD394798C67}"/>
    <dgm:cxn modelId="{0B889F88-9580-446E-8B67-6931B210F1F0}" type="presOf" srcId="{52151282-07C7-47ED-81D9-8B917485AC25}" destId="{F1C1EEB6-049B-4931-9F4D-AA73D1DFE5F9}" srcOrd="0" destOrd="0" presId="urn:microsoft.com/office/officeart/2005/8/layout/funnel1"/>
    <dgm:cxn modelId="{216B5E2D-CC59-4BCD-9DF8-25C228A5DB78}" srcId="{77C98E4B-23DC-4CFB-83B9-D9FEFA2F0579}" destId="{52151282-07C7-47ED-81D9-8B917485AC25}" srcOrd="2" destOrd="0" parTransId="{D890DD1A-4EA6-4D76-A9EF-86718C46A11D}" sibTransId="{1DE4EDB4-FE80-474F-8C7D-4162EECE803E}"/>
    <dgm:cxn modelId="{BB84404E-D43B-4284-B2C5-72105322FDF7}" srcId="{77C98E4B-23DC-4CFB-83B9-D9FEFA2F0579}" destId="{170FB95C-B2B5-4AF2-9C12-4D5034F246EF}" srcOrd="1" destOrd="0" parTransId="{F579915E-62B5-442F-9619-4AE648C6AC1E}" sibTransId="{DD01A7CD-E607-4835-948E-2E9D1ED93056}"/>
    <dgm:cxn modelId="{7751819A-C250-4BB9-B7E0-21E53940A785}" srcId="{77C98E4B-23DC-4CFB-83B9-D9FEFA2F0579}" destId="{32AE2600-1FC3-4C22-AB9A-F2E7C1A89092}" srcOrd="0" destOrd="0" parTransId="{6C3D38C8-AFE5-4CA3-870B-6D95DFF73CD4}" sibTransId="{DB7BF089-05E4-48AA-816C-4E18FE224D4F}"/>
    <dgm:cxn modelId="{F81B7F54-F5BB-477A-ADAB-479C25611C64}" srcId="{77C98E4B-23DC-4CFB-83B9-D9FEFA2F0579}" destId="{1F81E052-636D-45D7-BA27-4324ED1EA4A6}" srcOrd="3" destOrd="0" parTransId="{CDF47103-B952-40BE-8622-A1DD980A22A4}" sibTransId="{11E68557-F478-4555-872F-E53F59214F85}"/>
    <dgm:cxn modelId="{24DCFDF4-69C7-417E-AFBA-CE170CC7DEE9}" type="presOf" srcId="{1F81E052-636D-45D7-BA27-4324ED1EA4A6}" destId="{709ADCAB-FD27-4A55-965F-3FAAD51041A9}" srcOrd="0" destOrd="0" presId="urn:microsoft.com/office/officeart/2005/8/layout/funnel1"/>
    <dgm:cxn modelId="{37740672-CC33-4065-97C0-43AC5DFEC352}" type="presParOf" srcId="{B999F45F-72F5-45AD-8859-5846F5E92300}" destId="{760E8B97-A80C-4AEB-810B-FB21317A0A75}" srcOrd="0" destOrd="0" presId="urn:microsoft.com/office/officeart/2005/8/layout/funnel1"/>
    <dgm:cxn modelId="{6AC78E26-3683-4CAD-B05B-17B070B9858E}" type="presParOf" srcId="{B999F45F-72F5-45AD-8859-5846F5E92300}" destId="{8746817C-31E0-4D79-ADBF-7C7B27E2CE96}" srcOrd="1" destOrd="0" presId="urn:microsoft.com/office/officeart/2005/8/layout/funnel1"/>
    <dgm:cxn modelId="{82343A4A-D783-4221-9CBF-13ACAED16C2F}" type="presParOf" srcId="{B999F45F-72F5-45AD-8859-5846F5E92300}" destId="{709ADCAB-FD27-4A55-965F-3FAAD51041A9}" srcOrd="2" destOrd="0" presId="urn:microsoft.com/office/officeart/2005/8/layout/funnel1"/>
    <dgm:cxn modelId="{03A4FBC6-C02A-4F69-9275-6FDB2678D5D2}" type="presParOf" srcId="{B999F45F-72F5-45AD-8859-5846F5E92300}" destId="{F1C1EEB6-049B-4931-9F4D-AA73D1DFE5F9}" srcOrd="3" destOrd="0" presId="urn:microsoft.com/office/officeart/2005/8/layout/funnel1"/>
    <dgm:cxn modelId="{1B5BCCE4-B14F-4918-A487-8CA6686CCBD9}" type="presParOf" srcId="{B999F45F-72F5-45AD-8859-5846F5E92300}" destId="{39048AE7-BBA1-42D8-BACC-9A419EA974CE}" srcOrd="4" destOrd="0" presId="urn:microsoft.com/office/officeart/2005/8/layout/funnel1"/>
    <dgm:cxn modelId="{0A5069B9-47E2-40BF-B10D-D2704BF1F7A7}" type="presParOf" srcId="{B999F45F-72F5-45AD-8859-5846F5E92300}" destId="{B63C151A-2A1A-4FD1-A14D-803CBBEE87D1}" srcOrd="5" destOrd="0" presId="urn:microsoft.com/office/officeart/2005/8/layout/funnel1"/>
    <dgm:cxn modelId="{4C73627B-49B4-48E4-8CBA-BBB60F70A57E}" type="presParOf" srcId="{B999F45F-72F5-45AD-8859-5846F5E92300}" destId="{062965CF-AF27-4C19-840D-583D4B386764}" srcOrd="6" destOrd="0" presId="urn:microsoft.com/office/officeart/2005/8/layout/funnel1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1AF993E-C282-4879-892A-C07E6D1084E3}" type="doc">
      <dgm:prSet loTypeId="urn:microsoft.com/office/officeart/2005/8/layout/process5" loCatId="process" qsTypeId="urn:microsoft.com/office/officeart/2005/8/quickstyle/3d3" qsCatId="3D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9E758430-BA8D-4B9C-9BD9-91147C5B47A6}">
      <dgm:prSet phldrT="[Text]"/>
      <dgm:spPr/>
      <dgm:t>
        <a:bodyPr/>
        <a:lstStyle/>
        <a:p>
          <a:r>
            <a:rPr lang="id-ID" dirty="0" smtClean="0"/>
            <a:t>perbaikan sanitasi lingkungan</a:t>
          </a:r>
          <a:endParaRPr lang="en-US" dirty="0"/>
        </a:p>
      </dgm:t>
    </dgm:pt>
    <dgm:pt modelId="{D63B9DBE-14C9-4A2A-814D-058D97A0CB23}" type="parTrans" cxnId="{3BF4799B-8843-4A3A-82AA-1B585F0555A9}">
      <dgm:prSet/>
      <dgm:spPr/>
      <dgm:t>
        <a:bodyPr/>
        <a:lstStyle/>
        <a:p>
          <a:endParaRPr lang="en-US"/>
        </a:p>
      </dgm:t>
    </dgm:pt>
    <dgm:pt modelId="{A2A4F533-F2BC-4C4D-92A6-480289E62EE5}" type="sibTrans" cxnId="{3BF4799B-8843-4A3A-82AA-1B585F0555A9}">
      <dgm:prSet/>
      <dgm:spPr/>
      <dgm:t>
        <a:bodyPr/>
        <a:lstStyle/>
        <a:p>
          <a:endParaRPr lang="en-US"/>
        </a:p>
      </dgm:t>
    </dgm:pt>
    <dgm:pt modelId="{78978FBB-9712-41B7-8043-57DE8B3CD5AA}">
      <dgm:prSet phldrT="[Text]"/>
      <dgm:spPr/>
      <dgm:t>
        <a:bodyPr/>
        <a:lstStyle/>
        <a:p>
          <a:r>
            <a:rPr lang="id-ID" dirty="0" smtClean="0"/>
            <a:t>pembersihan penyakit-penyakit menular</a:t>
          </a:r>
          <a:endParaRPr lang="en-US" dirty="0"/>
        </a:p>
      </dgm:t>
    </dgm:pt>
    <dgm:pt modelId="{472212FF-6089-4FE1-8269-51B49BC0507B}" type="parTrans" cxnId="{559760FB-B3D7-4214-A171-762EAACB4862}">
      <dgm:prSet/>
      <dgm:spPr/>
      <dgm:t>
        <a:bodyPr/>
        <a:lstStyle/>
        <a:p>
          <a:endParaRPr lang="en-US"/>
        </a:p>
      </dgm:t>
    </dgm:pt>
    <dgm:pt modelId="{737C0296-815E-48F8-8D84-2B7F76AD6B79}" type="sibTrans" cxnId="{559760FB-B3D7-4214-A171-762EAACB4862}">
      <dgm:prSet/>
      <dgm:spPr/>
      <dgm:t>
        <a:bodyPr/>
        <a:lstStyle/>
        <a:p>
          <a:endParaRPr lang="en-US"/>
        </a:p>
      </dgm:t>
    </dgm:pt>
    <dgm:pt modelId="{946EE6F2-2218-4C6C-89EE-022AA4065E85}">
      <dgm:prSet phldrT="[Text]"/>
      <dgm:spPr/>
      <dgm:t>
        <a:bodyPr/>
        <a:lstStyle/>
        <a:p>
          <a:r>
            <a:rPr lang="en-US" dirty="0" smtClean="0"/>
            <a:t>p</a:t>
          </a:r>
          <a:r>
            <a:rPr lang="id-ID" dirty="0" smtClean="0"/>
            <a:t>endidikan untuk kebersihan perorangan (personal hygiene)</a:t>
          </a:r>
          <a:endParaRPr lang="en-US" dirty="0"/>
        </a:p>
      </dgm:t>
    </dgm:pt>
    <dgm:pt modelId="{BA9443FD-B15C-484A-A244-16863A0E9433}" type="parTrans" cxnId="{B8D2CD5F-E8A4-4B58-8B35-A38C88E1DF73}">
      <dgm:prSet/>
      <dgm:spPr/>
      <dgm:t>
        <a:bodyPr/>
        <a:lstStyle/>
        <a:p>
          <a:endParaRPr lang="en-US"/>
        </a:p>
      </dgm:t>
    </dgm:pt>
    <dgm:pt modelId="{CC09B999-E87A-41DB-9245-08E7A11DAA92}" type="sibTrans" cxnId="{B8D2CD5F-E8A4-4B58-8B35-A38C88E1DF73}">
      <dgm:prSet/>
      <dgm:spPr/>
      <dgm:t>
        <a:bodyPr/>
        <a:lstStyle/>
        <a:p>
          <a:endParaRPr lang="en-US"/>
        </a:p>
      </dgm:t>
    </dgm:pt>
    <dgm:pt modelId="{9479700B-CD97-47AA-AF45-68D48A6CE85C}">
      <dgm:prSet phldrT="[Text]"/>
      <dgm:spPr/>
      <dgm:t>
        <a:bodyPr/>
        <a:lstStyle/>
        <a:p>
          <a:r>
            <a:rPr lang="en-US" dirty="0" smtClean="0"/>
            <a:t>p</a:t>
          </a:r>
          <a:r>
            <a:rPr lang="id-ID" dirty="0" smtClean="0"/>
            <a:t>engorganisasian pelayanan-pelayanan medis dan perawatan untuk diagnosis dini serta pengobatan</a:t>
          </a:r>
          <a:endParaRPr lang="en-US" dirty="0"/>
        </a:p>
      </dgm:t>
    </dgm:pt>
    <dgm:pt modelId="{C56E4F30-CD7E-49BA-AE2A-946367EF66D0}" type="parTrans" cxnId="{7BE5B206-B082-443D-B784-DA3F154209B1}">
      <dgm:prSet/>
      <dgm:spPr/>
      <dgm:t>
        <a:bodyPr/>
        <a:lstStyle/>
        <a:p>
          <a:endParaRPr lang="en-US"/>
        </a:p>
      </dgm:t>
    </dgm:pt>
    <dgm:pt modelId="{8DC46445-8C87-40F8-9A78-638F4082DC55}" type="sibTrans" cxnId="{7BE5B206-B082-443D-B784-DA3F154209B1}">
      <dgm:prSet/>
      <dgm:spPr/>
      <dgm:t>
        <a:bodyPr/>
        <a:lstStyle/>
        <a:p>
          <a:endParaRPr lang="en-US"/>
        </a:p>
      </dgm:t>
    </dgm:pt>
    <dgm:pt modelId="{0008C3A0-8B19-4473-B80D-4CF28CDD8DF7}">
      <dgm:prSet phldrT="[Text]"/>
      <dgm:spPr/>
      <dgm:t>
        <a:bodyPr/>
        <a:lstStyle/>
        <a:p>
          <a:r>
            <a:rPr lang="en-US" dirty="0" smtClean="0"/>
            <a:t>p</a:t>
          </a:r>
          <a:r>
            <a:rPr lang="id-ID" dirty="0" smtClean="0"/>
            <a:t>engembangan rekayasa sosial untuk menjamin agar setiap orang terpenuhi kebutuhan hidupnya yang layak dalam memelihara kesehatannya</a:t>
          </a:r>
          <a:endParaRPr lang="en-US" dirty="0"/>
        </a:p>
      </dgm:t>
    </dgm:pt>
    <dgm:pt modelId="{4B2A7AA5-EF95-40AE-8654-C8F0BA422262}" type="parTrans" cxnId="{4CD0D362-B993-4B94-B0ED-E20906EB6ECA}">
      <dgm:prSet/>
      <dgm:spPr/>
      <dgm:t>
        <a:bodyPr/>
        <a:lstStyle/>
        <a:p>
          <a:endParaRPr lang="en-US"/>
        </a:p>
      </dgm:t>
    </dgm:pt>
    <dgm:pt modelId="{0B1D08ED-39CE-4990-B4F4-E16CA588864C}" type="sibTrans" cxnId="{4CD0D362-B993-4B94-B0ED-E20906EB6ECA}">
      <dgm:prSet/>
      <dgm:spPr/>
      <dgm:t>
        <a:bodyPr/>
        <a:lstStyle/>
        <a:p>
          <a:endParaRPr lang="en-US"/>
        </a:p>
      </dgm:t>
    </dgm:pt>
    <dgm:pt modelId="{DA410946-60F2-40CB-8C5E-872597F89C34}" type="pres">
      <dgm:prSet presAssocID="{31AF993E-C282-4879-892A-C07E6D1084E3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E7E76C2-5C52-450D-AE79-142A09CB1C94}" type="pres">
      <dgm:prSet presAssocID="{9E758430-BA8D-4B9C-9BD9-91147C5B47A6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614F0EB-F3D8-41F4-8CBB-E4F4CFAF1FB6}" type="pres">
      <dgm:prSet presAssocID="{A2A4F533-F2BC-4C4D-92A6-480289E62EE5}" presName="sibTrans" presStyleLbl="sibTrans2D1" presStyleIdx="0" presStyleCnt="4"/>
      <dgm:spPr/>
      <dgm:t>
        <a:bodyPr/>
        <a:lstStyle/>
        <a:p>
          <a:endParaRPr lang="en-US"/>
        </a:p>
      </dgm:t>
    </dgm:pt>
    <dgm:pt modelId="{72B37AE9-EB28-4A73-B6DA-562BF124AFAD}" type="pres">
      <dgm:prSet presAssocID="{A2A4F533-F2BC-4C4D-92A6-480289E62EE5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EC71E957-7898-4EC5-A40E-9A2DB6718FC0}" type="pres">
      <dgm:prSet presAssocID="{78978FBB-9712-41B7-8043-57DE8B3CD5AA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8208475-2E3B-494E-AF77-96FDAF017C3F}" type="pres">
      <dgm:prSet presAssocID="{737C0296-815E-48F8-8D84-2B7F76AD6B79}" presName="sibTrans" presStyleLbl="sibTrans2D1" presStyleIdx="1" presStyleCnt="4"/>
      <dgm:spPr/>
      <dgm:t>
        <a:bodyPr/>
        <a:lstStyle/>
        <a:p>
          <a:endParaRPr lang="en-US"/>
        </a:p>
      </dgm:t>
    </dgm:pt>
    <dgm:pt modelId="{82ED0593-3C79-4228-ADB4-6E0AFEFA5D8A}" type="pres">
      <dgm:prSet presAssocID="{737C0296-815E-48F8-8D84-2B7F76AD6B79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91ED9A77-B559-41EE-BAEC-8A211B02E5BE}" type="pres">
      <dgm:prSet presAssocID="{946EE6F2-2218-4C6C-89EE-022AA4065E85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E7B3A25-5DCF-4FE7-95E4-D5E87E3346E6}" type="pres">
      <dgm:prSet presAssocID="{CC09B999-E87A-41DB-9245-08E7A11DAA92}" presName="sibTrans" presStyleLbl="sibTrans2D1" presStyleIdx="2" presStyleCnt="4"/>
      <dgm:spPr/>
      <dgm:t>
        <a:bodyPr/>
        <a:lstStyle/>
        <a:p>
          <a:endParaRPr lang="en-US"/>
        </a:p>
      </dgm:t>
    </dgm:pt>
    <dgm:pt modelId="{A0D44536-914C-477E-8ED9-CA753CB43D41}" type="pres">
      <dgm:prSet presAssocID="{CC09B999-E87A-41DB-9245-08E7A11DAA92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02F4D87F-E3E4-4333-8719-BE1D543D5069}" type="pres">
      <dgm:prSet presAssocID="{9479700B-CD97-47AA-AF45-68D48A6CE85C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24AFC5E-9CCC-4442-A360-FBBF2D6170E0}" type="pres">
      <dgm:prSet presAssocID="{8DC46445-8C87-40F8-9A78-638F4082DC55}" presName="sibTrans" presStyleLbl="sibTrans2D1" presStyleIdx="3" presStyleCnt="4"/>
      <dgm:spPr/>
      <dgm:t>
        <a:bodyPr/>
        <a:lstStyle/>
        <a:p>
          <a:endParaRPr lang="en-US"/>
        </a:p>
      </dgm:t>
    </dgm:pt>
    <dgm:pt modelId="{2B7BCE10-7B92-45E6-BA76-25D6B23CA0D1}" type="pres">
      <dgm:prSet presAssocID="{8DC46445-8C87-40F8-9A78-638F4082DC55}" presName="connectorText" presStyleLbl="sibTrans2D1" presStyleIdx="3" presStyleCnt="4"/>
      <dgm:spPr/>
      <dgm:t>
        <a:bodyPr/>
        <a:lstStyle/>
        <a:p>
          <a:endParaRPr lang="en-US"/>
        </a:p>
      </dgm:t>
    </dgm:pt>
    <dgm:pt modelId="{B03C7D66-931D-42F1-8C2A-9FE5795A0AD8}" type="pres">
      <dgm:prSet presAssocID="{0008C3A0-8B19-4473-B80D-4CF28CDD8DF7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59760FB-B3D7-4214-A171-762EAACB4862}" srcId="{31AF993E-C282-4879-892A-C07E6D1084E3}" destId="{78978FBB-9712-41B7-8043-57DE8B3CD5AA}" srcOrd="1" destOrd="0" parTransId="{472212FF-6089-4FE1-8269-51B49BC0507B}" sibTransId="{737C0296-815E-48F8-8D84-2B7F76AD6B79}"/>
    <dgm:cxn modelId="{DA6887B2-FC24-44CB-A747-68464961E098}" type="presOf" srcId="{737C0296-815E-48F8-8D84-2B7F76AD6B79}" destId="{F8208475-2E3B-494E-AF77-96FDAF017C3F}" srcOrd="0" destOrd="0" presId="urn:microsoft.com/office/officeart/2005/8/layout/process5"/>
    <dgm:cxn modelId="{9F7168F7-155B-4A5E-9345-AAA323B87FF5}" type="presOf" srcId="{CC09B999-E87A-41DB-9245-08E7A11DAA92}" destId="{9E7B3A25-5DCF-4FE7-95E4-D5E87E3346E6}" srcOrd="0" destOrd="0" presId="urn:microsoft.com/office/officeart/2005/8/layout/process5"/>
    <dgm:cxn modelId="{7BE5B206-B082-443D-B784-DA3F154209B1}" srcId="{31AF993E-C282-4879-892A-C07E6D1084E3}" destId="{9479700B-CD97-47AA-AF45-68D48A6CE85C}" srcOrd="3" destOrd="0" parTransId="{C56E4F30-CD7E-49BA-AE2A-946367EF66D0}" sibTransId="{8DC46445-8C87-40F8-9A78-638F4082DC55}"/>
    <dgm:cxn modelId="{77C52DB1-63F3-4013-8955-86CCDBF1486E}" type="presOf" srcId="{9E758430-BA8D-4B9C-9BD9-91147C5B47A6}" destId="{0E7E76C2-5C52-450D-AE79-142A09CB1C94}" srcOrd="0" destOrd="0" presId="urn:microsoft.com/office/officeart/2005/8/layout/process5"/>
    <dgm:cxn modelId="{7A18E9AF-F0AB-4610-8620-832B245235E5}" type="presOf" srcId="{0008C3A0-8B19-4473-B80D-4CF28CDD8DF7}" destId="{B03C7D66-931D-42F1-8C2A-9FE5795A0AD8}" srcOrd="0" destOrd="0" presId="urn:microsoft.com/office/officeart/2005/8/layout/process5"/>
    <dgm:cxn modelId="{CC644EC2-61A6-4996-982D-CDAAC2CB068F}" type="presOf" srcId="{31AF993E-C282-4879-892A-C07E6D1084E3}" destId="{DA410946-60F2-40CB-8C5E-872597F89C34}" srcOrd="0" destOrd="0" presId="urn:microsoft.com/office/officeart/2005/8/layout/process5"/>
    <dgm:cxn modelId="{7DAD6FE1-4368-436F-A791-BBE2213FB84F}" type="presOf" srcId="{A2A4F533-F2BC-4C4D-92A6-480289E62EE5}" destId="{0614F0EB-F3D8-41F4-8CBB-E4F4CFAF1FB6}" srcOrd="0" destOrd="0" presId="urn:microsoft.com/office/officeart/2005/8/layout/process5"/>
    <dgm:cxn modelId="{B8D2CD5F-E8A4-4B58-8B35-A38C88E1DF73}" srcId="{31AF993E-C282-4879-892A-C07E6D1084E3}" destId="{946EE6F2-2218-4C6C-89EE-022AA4065E85}" srcOrd="2" destOrd="0" parTransId="{BA9443FD-B15C-484A-A244-16863A0E9433}" sibTransId="{CC09B999-E87A-41DB-9245-08E7A11DAA92}"/>
    <dgm:cxn modelId="{A80A3046-AE4E-41E2-BED9-0E315C2AC5BF}" type="presOf" srcId="{737C0296-815E-48F8-8D84-2B7F76AD6B79}" destId="{82ED0593-3C79-4228-ADB4-6E0AFEFA5D8A}" srcOrd="1" destOrd="0" presId="urn:microsoft.com/office/officeart/2005/8/layout/process5"/>
    <dgm:cxn modelId="{00F42C16-D14D-4059-9998-159BDD2961C8}" type="presOf" srcId="{946EE6F2-2218-4C6C-89EE-022AA4065E85}" destId="{91ED9A77-B559-41EE-BAEC-8A211B02E5BE}" srcOrd="0" destOrd="0" presId="urn:microsoft.com/office/officeart/2005/8/layout/process5"/>
    <dgm:cxn modelId="{3BF4799B-8843-4A3A-82AA-1B585F0555A9}" srcId="{31AF993E-C282-4879-892A-C07E6D1084E3}" destId="{9E758430-BA8D-4B9C-9BD9-91147C5B47A6}" srcOrd="0" destOrd="0" parTransId="{D63B9DBE-14C9-4A2A-814D-058D97A0CB23}" sibTransId="{A2A4F533-F2BC-4C4D-92A6-480289E62EE5}"/>
    <dgm:cxn modelId="{512439B2-A18E-4D49-93A7-CB7E202F0C9D}" type="presOf" srcId="{CC09B999-E87A-41DB-9245-08E7A11DAA92}" destId="{A0D44536-914C-477E-8ED9-CA753CB43D41}" srcOrd="1" destOrd="0" presId="urn:microsoft.com/office/officeart/2005/8/layout/process5"/>
    <dgm:cxn modelId="{7AE1FD6C-F86B-4416-9964-254ECAB4EE31}" type="presOf" srcId="{8DC46445-8C87-40F8-9A78-638F4082DC55}" destId="{2B7BCE10-7B92-45E6-BA76-25D6B23CA0D1}" srcOrd="1" destOrd="0" presId="urn:microsoft.com/office/officeart/2005/8/layout/process5"/>
    <dgm:cxn modelId="{4395F2AD-A7D0-4AE5-95EE-7C9191786AF2}" type="presOf" srcId="{A2A4F533-F2BC-4C4D-92A6-480289E62EE5}" destId="{72B37AE9-EB28-4A73-B6DA-562BF124AFAD}" srcOrd="1" destOrd="0" presId="urn:microsoft.com/office/officeart/2005/8/layout/process5"/>
    <dgm:cxn modelId="{4CD0D362-B993-4B94-B0ED-E20906EB6ECA}" srcId="{31AF993E-C282-4879-892A-C07E6D1084E3}" destId="{0008C3A0-8B19-4473-B80D-4CF28CDD8DF7}" srcOrd="4" destOrd="0" parTransId="{4B2A7AA5-EF95-40AE-8654-C8F0BA422262}" sibTransId="{0B1D08ED-39CE-4990-B4F4-E16CA588864C}"/>
    <dgm:cxn modelId="{EE76F1DD-FCDE-409C-A125-C85282383E6B}" type="presOf" srcId="{9479700B-CD97-47AA-AF45-68D48A6CE85C}" destId="{02F4D87F-E3E4-4333-8719-BE1D543D5069}" srcOrd="0" destOrd="0" presId="urn:microsoft.com/office/officeart/2005/8/layout/process5"/>
    <dgm:cxn modelId="{91532B0F-D957-4508-8C7C-9C3EBCD4E6BC}" type="presOf" srcId="{78978FBB-9712-41B7-8043-57DE8B3CD5AA}" destId="{EC71E957-7898-4EC5-A40E-9A2DB6718FC0}" srcOrd="0" destOrd="0" presId="urn:microsoft.com/office/officeart/2005/8/layout/process5"/>
    <dgm:cxn modelId="{8415A4FE-6A26-4639-B384-554FE608362A}" type="presOf" srcId="{8DC46445-8C87-40F8-9A78-638F4082DC55}" destId="{A24AFC5E-9CCC-4442-A360-FBBF2D6170E0}" srcOrd="0" destOrd="0" presId="urn:microsoft.com/office/officeart/2005/8/layout/process5"/>
    <dgm:cxn modelId="{FBA2F558-3FE5-4578-8227-9EB30332B65B}" type="presParOf" srcId="{DA410946-60F2-40CB-8C5E-872597F89C34}" destId="{0E7E76C2-5C52-450D-AE79-142A09CB1C94}" srcOrd="0" destOrd="0" presId="urn:microsoft.com/office/officeart/2005/8/layout/process5"/>
    <dgm:cxn modelId="{93712D78-9318-4D77-8D77-5FC805A3E58A}" type="presParOf" srcId="{DA410946-60F2-40CB-8C5E-872597F89C34}" destId="{0614F0EB-F3D8-41F4-8CBB-E4F4CFAF1FB6}" srcOrd="1" destOrd="0" presId="urn:microsoft.com/office/officeart/2005/8/layout/process5"/>
    <dgm:cxn modelId="{6EE2003A-4F95-4208-9B7F-2408EC63CAE6}" type="presParOf" srcId="{0614F0EB-F3D8-41F4-8CBB-E4F4CFAF1FB6}" destId="{72B37AE9-EB28-4A73-B6DA-562BF124AFAD}" srcOrd="0" destOrd="0" presId="urn:microsoft.com/office/officeart/2005/8/layout/process5"/>
    <dgm:cxn modelId="{E5D0B0AC-F0DC-460C-A287-0A711C3A478F}" type="presParOf" srcId="{DA410946-60F2-40CB-8C5E-872597F89C34}" destId="{EC71E957-7898-4EC5-A40E-9A2DB6718FC0}" srcOrd="2" destOrd="0" presId="urn:microsoft.com/office/officeart/2005/8/layout/process5"/>
    <dgm:cxn modelId="{6BC7634D-30D4-4525-A955-5FC88AF97976}" type="presParOf" srcId="{DA410946-60F2-40CB-8C5E-872597F89C34}" destId="{F8208475-2E3B-494E-AF77-96FDAF017C3F}" srcOrd="3" destOrd="0" presId="urn:microsoft.com/office/officeart/2005/8/layout/process5"/>
    <dgm:cxn modelId="{816EC316-406C-4C49-9732-66C5F5F4930B}" type="presParOf" srcId="{F8208475-2E3B-494E-AF77-96FDAF017C3F}" destId="{82ED0593-3C79-4228-ADB4-6E0AFEFA5D8A}" srcOrd="0" destOrd="0" presId="urn:microsoft.com/office/officeart/2005/8/layout/process5"/>
    <dgm:cxn modelId="{D0CB307F-DAFB-4F3C-A888-379243B30F66}" type="presParOf" srcId="{DA410946-60F2-40CB-8C5E-872597F89C34}" destId="{91ED9A77-B559-41EE-BAEC-8A211B02E5BE}" srcOrd="4" destOrd="0" presId="urn:microsoft.com/office/officeart/2005/8/layout/process5"/>
    <dgm:cxn modelId="{D691D20F-ABBE-4F73-A755-49A733342C98}" type="presParOf" srcId="{DA410946-60F2-40CB-8C5E-872597F89C34}" destId="{9E7B3A25-5DCF-4FE7-95E4-D5E87E3346E6}" srcOrd="5" destOrd="0" presId="urn:microsoft.com/office/officeart/2005/8/layout/process5"/>
    <dgm:cxn modelId="{2CC4B140-76E1-4A7D-B668-62DDBCA2229D}" type="presParOf" srcId="{9E7B3A25-5DCF-4FE7-95E4-D5E87E3346E6}" destId="{A0D44536-914C-477E-8ED9-CA753CB43D41}" srcOrd="0" destOrd="0" presId="urn:microsoft.com/office/officeart/2005/8/layout/process5"/>
    <dgm:cxn modelId="{897E2D46-B2AE-4A72-93DA-DDA5217C13BA}" type="presParOf" srcId="{DA410946-60F2-40CB-8C5E-872597F89C34}" destId="{02F4D87F-E3E4-4333-8719-BE1D543D5069}" srcOrd="6" destOrd="0" presId="urn:microsoft.com/office/officeart/2005/8/layout/process5"/>
    <dgm:cxn modelId="{3048EAD8-48AC-4206-BD41-80014BB82A5B}" type="presParOf" srcId="{DA410946-60F2-40CB-8C5E-872597F89C34}" destId="{A24AFC5E-9CCC-4442-A360-FBBF2D6170E0}" srcOrd="7" destOrd="0" presId="urn:microsoft.com/office/officeart/2005/8/layout/process5"/>
    <dgm:cxn modelId="{35950CA2-730E-4230-8ECE-C78213F29BCC}" type="presParOf" srcId="{A24AFC5E-9CCC-4442-A360-FBBF2D6170E0}" destId="{2B7BCE10-7B92-45E6-BA76-25D6B23CA0D1}" srcOrd="0" destOrd="0" presId="urn:microsoft.com/office/officeart/2005/8/layout/process5"/>
    <dgm:cxn modelId="{7E925212-11C0-493D-8B77-A378A1BA4609}" type="presParOf" srcId="{DA410946-60F2-40CB-8C5E-872597F89C34}" destId="{B03C7D66-931D-42F1-8C2A-9FE5795A0AD8}" srcOrd="8" destOrd="0" presId="urn:microsoft.com/office/officeart/2005/8/layout/process5"/>
  </dgm:cxnLst>
  <dgm:bg/>
  <dgm:whole/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5F1E869F-1C30-4105-B25F-7F04D59ED69C}" type="doc">
      <dgm:prSet loTypeId="urn:microsoft.com/office/officeart/2005/8/layout/vList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C97025C-5BBE-4B02-977C-9C41EB73EAE4}">
      <dgm:prSet phldrT="[Text]"/>
      <dgm:spPr>
        <a:solidFill>
          <a:schemeClr val="accent2"/>
        </a:solidFill>
      </dgm:spPr>
      <dgm:t>
        <a:bodyPr/>
        <a:lstStyle/>
        <a:p>
          <a:r>
            <a:rPr kumimoji="0" lang="en-US" b="0" i="1" u="none" strike="noStrike" cap="none" spc="0" normalizeH="0" baseline="0" noProof="0" dirty="0" err="1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rPr>
            <a:t>Sasaran</a:t>
          </a:r>
          <a:r>
            <a:rPr kumimoji="0" lang="en-US" b="0" i="1" u="none" strike="noStrike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rPr>
            <a:t> Primer</a:t>
          </a:r>
          <a:r>
            <a:rPr kumimoji="0" lang="en-US" b="0" i="1" u="none" strike="noStrike" cap="none" spc="0" normalizeH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rPr>
            <a:t> </a:t>
          </a:r>
          <a:endParaRPr lang="en-US" dirty="0">
            <a:solidFill>
              <a:schemeClr val="tx1"/>
            </a:solidFill>
          </a:endParaRPr>
        </a:p>
      </dgm:t>
    </dgm:pt>
    <dgm:pt modelId="{2A4C819C-70FD-4826-89D8-BA74AAB72EE4}" type="parTrans" cxnId="{D546A179-585D-4620-921A-DB380863A047}">
      <dgm:prSet/>
      <dgm:spPr/>
      <dgm:t>
        <a:bodyPr/>
        <a:lstStyle/>
        <a:p>
          <a:endParaRPr lang="en-US"/>
        </a:p>
      </dgm:t>
    </dgm:pt>
    <dgm:pt modelId="{D3A236E8-9FBD-4CA5-9E66-61196901543B}" type="sibTrans" cxnId="{D546A179-585D-4620-921A-DB380863A047}">
      <dgm:prSet/>
      <dgm:spPr/>
      <dgm:t>
        <a:bodyPr/>
        <a:lstStyle/>
        <a:p>
          <a:endParaRPr lang="en-US"/>
        </a:p>
      </dgm:t>
    </dgm:pt>
    <dgm:pt modelId="{C55653A9-70DF-41DA-B62F-2FD126FC31AC}">
      <dgm:prSet phldrT="[Text]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kumimoji="0" lang="en-US" b="0" i="1" u="none" strike="noStrike" cap="none" spc="0" normalizeH="0" baseline="0" noProof="0" dirty="0" err="1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rPr>
            <a:t>Sasaran</a:t>
          </a:r>
          <a:r>
            <a:rPr kumimoji="0" lang="en-US" b="0" i="1" u="none" strike="noStrike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rPr>
            <a:t> </a:t>
          </a:r>
          <a:r>
            <a:rPr kumimoji="0" lang="en-US" b="0" i="1" u="none" strike="noStrike" cap="none" spc="0" normalizeH="0" baseline="0" noProof="0" dirty="0" err="1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rPr>
            <a:t>Sekunder</a:t>
          </a:r>
          <a:r>
            <a:rPr lang="en-US" i="1" dirty="0" smtClean="0">
              <a:solidFill>
                <a:srgbClr val="C00000"/>
              </a:solidFill>
            </a:rPr>
            <a:t> </a:t>
          </a:r>
          <a:endParaRPr lang="en-US" dirty="0">
            <a:solidFill>
              <a:schemeClr val="tx1"/>
            </a:solidFill>
          </a:endParaRPr>
        </a:p>
      </dgm:t>
    </dgm:pt>
    <dgm:pt modelId="{BC7DEC9B-41BE-4BDD-A668-E41EE5D2A17F}" type="parTrans" cxnId="{CE73A4B0-BD3F-49A7-B9F3-364311622BC8}">
      <dgm:prSet/>
      <dgm:spPr/>
      <dgm:t>
        <a:bodyPr/>
        <a:lstStyle/>
        <a:p>
          <a:endParaRPr lang="en-US"/>
        </a:p>
      </dgm:t>
    </dgm:pt>
    <dgm:pt modelId="{C8F2B300-17E5-4BC8-A690-9FE9B2C23232}" type="sibTrans" cxnId="{CE73A4B0-BD3F-49A7-B9F3-364311622BC8}">
      <dgm:prSet/>
      <dgm:spPr/>
      <dgm:t>
        <a:bodyPr/>
        <a:lstStyle/>
        <a:p>
          <a:endParaRPr lang="en-US"/>
        </a:p>
      </dgm:t>
    </dgm:pt>
    <dgm:pt modelId="{A30624C4-3172-4E63-8C17-F0B85D06B6A2}">
      <dgm:prSet phldrT="[Text]"/>
      <dgm:spPr/>
      <dgm:t>
        <a:bodyPr/>
        <a:lstStyle/>
        <a:p>
          <a:r>
            <a:rPr kumimoji="0" lang="en-US" b="0" i="1" u="none" strike="noStrike" cap="none" spc="0" normalizeH="0" baseline="0" noProof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rPr>
            <a:t>Sasaran Tersier</a:t>
          </a:r>
          <a:r>
            <a:rPr lang="en-US" i="1" smtClean="0">
              <a:solidFill>
                <a:srgbClr val="C00000"/>
              </a:solidFill>
            </a:rPr>
            <a:t> </a:t>
          </a:r>
          <a:endParaRPr lang="en-US" dirty="0">
            <a:solidFill>
              <a:schemeClr val="tx1"/>
            </a:solidFill>
          </a:endParaRPr>
        </a:p>
      </dgm:t>
    </dgm:pt>
    <dgm:pt modelId="{78638939-F701-4482-9E3B-AE202B9B3013}" type="parTrans" cxnId="{D8F80D26-07B3-4E1A-9C4A-BAFBEB5F7A6A}">
      <dgm:prSet/>
      <dgm:spPr/>
      <dgm:t>
        <a:bodyPr/>
        <a:lstStyle/>
        <a:p>
          <a:endParaRPr lang="en-US"/>
        </a:p>
      </dgm:t>
    </dgm:pt>
    <dgm:pt modelId="{045DFF98-B374-4515-9009-ADAB3CFDCB4A}" type="sibTrans" cxnId="{D8F80D26-07B3-4E1A-9C4A-BAFBEB5F7A6A}">
      <dgm:prSet/>
      <dgm:spPr/>
      <dgm:t>
        <a:bodyPr/>
        <a:lstStyle/>
        <a:p>
          <a:endParaRPr lang="en-US"/>
        </a:p>
      </dgm:t>
    </dgm:pt>
    <dgm:pt modelId="{9C92A2B9-A341-4974-9CC6-A288E177D081}" type="pres">
      <dgm:prSet presAssocID="{5F1E869F-1C30-4105-B25F-7F04D59ED69C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613599D-80E2-4DF9-A095-DE0533FE8A29}" type="pres">
      <dgm:prSet presAssocID="{FC97025C-5BBE-4B02-977C-9C41EB73EAE4}" presName="comp" presStyleCnt="0"/>
      <dgm:spPr/>
    </dgm:pt>
    <dgm:pt modelId="{2276BA57-ACD8-495D-AEAE-2CE92B257F80}" type="pres">
      <dgm:prSet presAssocID="{FC97025C-5BBE-4B02-977C-9C41EB73EAE4}" presName="box" presStyleLbl="node1" presStyleIdx="0" presStyleCnt="3"/>
      <dgm:spPr/>
      <dgm:t>
        <a:bodyPr/>
        <a:lstStyle/>
        <a:p>
          <a:endParaRPr lang="en-US"/>
        </a:p>
      </dgm:t>
    </dgm:pt>
    <dgm:pt modelId="{32B952F5-1D95-4817-920A-B5863FC46808}" type="pres">
      <dgm:prSet presAssocID="{FC97025C-5BBE-4B02-977C-9C41EB73EAE4}" presName="img" presStyleLbl="fgImgPlace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AED5F032-11F1-471B-9735-37AAEB1854D7}" type="pres">
      <dgm:prSet presAssocID="{FC97025C-5BBE-4B02-977C-9C41EB73EAE4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AE716CF-D5EF-47EE-B560-681A362E4B54}" type="pres">
      <dgm:prSet presAssocID="{D3A236E8-9FBD-4CA5-9E66-61196901543B}" presName="spacer" presStyleCnt="0"/>
      <dgm:spPr/>
    </dgm:pt>
    <dgm:pt modelId="{38B7FFA8-1D73-40A3-94F1-ECA64C51415C}" type="pres">
      <dgm:prSet presAssocID="{C55653A9-70DF-41DA-B62F-2FD126FC31AC}" presName="comp" presStyleCnt="0"/>
      <dgm:spPr/>
    </dgm:pt>
    <dgm:pt modelId="{5CD43B93-3320-4F43-AD59-C86B9B64A7EB}" type="pres">
      <dgm:prSet presAssocID="{C55653A9-70DF-41DA-B62F-2FD126FC31AC}" presName="box" presStyleLbl="node1" presStyleIdx="1" presStyleCnt="3"/>
      <dgm:spPr/>
      <dgm:t>
        <a:bodyPr/>
        <a:lstStyle/>
        <a:p>
          <a:endParaRPr lang="en-US"/>
        </a:p>
      </dgm:t>
    </dgm:pt>
    <dgm:pt modelId="{350C3FC5-F5A4-467B-9CD4-C9A58A5E3922}" type="pres">
      <dgm:prSet presAssocID="{C55653A9-70DF-41DA-B62F-2FD126FC31AC}" presName="img" presStyleLbl="fgImgPlace1" presStyleIdx="1" presStyleCnt="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E7C571A8-CA57-48BC-BA43-4D3DC8BF5B8D}" type="pres">
      <dgm:prSet presAssocID="{C55653A9-70DF-41DA-B62F-2FD126FC31AC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3AA21BE-85E7-4F4E-BA82-F6712724A328}" type="pres">
      <dgm:prSet presAssocID="{C8F2B300-17E5-4BC8-A690-9FE9B2C23232}" presName="spacer" presStyleCnt="0"/>
      <dgm:spPr/>
    </dgm:pt>
    <dgm:pt modelId="{8DD5D655-1F80-498F-B096-31D96180B9BB}" type="pres">
      <dgm:prSet presAssocID="{A30624C4-3172-4E63-8C17-F0B85D06B6A2}" presName="comp" presStyleCnt="0"/>
      <dgm:spPr/>
    </dgm:pt>
    <dgm:pt modelId="{3773C78B-37F1-4E4C-88FD-D61F29AF0B14}" type="pres">
      <dgm:prSet presAssocID="{A30624C4-3172-4E63-8C17-F0B85D06B6A2}" presName="box" presStyleLbl="node1" presStyleIdx="2" presStyleCnt="3"/>
      <dgm:spPr/>
      <dgm:t>
        <a:bodyPr/>
        <a:lstStyle/>
        <a:p>
          <a:endParaRPr lang="en-US"/>
        </a:p>
      </dgm:t>
    </dgm:pt>
    <dgm:pt modelId="{4605C722-3E6D-446B-9C3D-72C2BA0C3A4C}" type="pres">
      <dgm:prSet presAssocID="{A30624C4-3172-4E63-8C17-F0B85D06B6A2}" presName="img" presStyleLbl="fgImgPlace1" presStyleIdx="2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D4364BDE-636D-46EB-8C9F-48E43C8DFA8B}" type="pres">
      <dgm:prSet presAssocID="{A30624C4-3172-4E63-8C17-F0B85D06B6A2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311FF7D-83BF-4277-AFF9-7CCCF3BAE467}" type="presOf" srcId="{A30624C4-3172-4E63-8C17-F0B85D06B6A2}" destId="{D4364BDE-636D-46EB-8C9F-48E43C8DFA8B}" srcOrd="1" destOrd="0" presId="urn:microsoft.com/office/officeart/2005/8/layout/vList4"/>
    <dgm:cxn modelId="{7A40AE39-40F8-4055-9748-055588655EEA}" type="presOf" srcId="{A30624C4-3172-4E63-8C17-F0B85D06B6A2}" destId="{3773C78B-37F1-4E4C-88FD-D61F29AF0B14}" srcOrd="0" destOrd="0" presId="urn:microsoft.com/office/officeart/2005/8/layout/vList4"/>
    <dgm:cxn modelId="{929BDFAB-735E-4D82-991A-C9F838C7DE92}" type="presOf" srcId="{FC97025C-5BBE-4B02-977C-9C41EB73EAE4}" destId="{2276BA57-ACD8-495D-AEAE-2CE92B257F80}" srcOrd="0" destOrd="0" presId="urn:microsoft.com/office/officeart/2005/8/layout/vList4"/>
    <dgm:cxn modelId="{31FAC707-123D-48E8-B6CE-EF89B710FBE2}" type="presOf" srcId="{C55653A9-70DF-41DA-B62F-2FD126FC31AC}" destId="{E7C571A8-CA57-48BC-BA43-4D3DC8BF5B8D}" srcOrd="1" destOrd="0" presId="urn:microsoft.com/office/officeart/2005/8/layout/vList4"/>
    <dgm:cxn modelId="{D546A179-585D-4620-921A-DB380863A047}" srcId="{5F1E869F-1C30-4105-B25F-7F04D59ED69C}" destId="{FC97025C-5BBE-4B02-977C-9C41EB73EAE4}" srcOrd="0" destOrd="0" parTransId="{2A4C819C-70FD-4826-89D8-BA74AAB72EE4}" sibTransId="{D3A236E8-9FBD-4CA5-9E66-61196901543B}"/>
    <dgm:cxn modelId="{AEF118E7-861E-406E-BDFF-5632A47E6779}" type="presOf" srcId="{C55653A9-70DF-41DA-B62F-2FD126FC31AC}" destId="{5CD43B93-3320-4F43-AD59-C86B9B64A7EB}" srcOrd="0" destOrd="0" presId="urn:microsoft.com/office/officeart/2005/8/layout/vList4"/>
    <dgm:cxn modelId="{38578555-334D-49C7-9606-5BC5B217D5CD}" type="presOf" srcId="{5F1E869F-1C30-4105-B25F-7F04D59ED69C}" destId="{9C92A2B9-A341-4974-9CC6-A288E177D081}" srcOrd="0" destOrd="0" presId="urn:microsoft.com/office/officeart/2005/8/layout/vList4"/>
    <dgm:cxn modelId="{CE73A4B0-BD3F-49A7-B9F3-364311622BC8}" srcId="{5F1E869F-1C30-4105-B25F-7F04D59ED69C}" destId="{C55653A9-70DF-41DA-B62F-2FD126FC31AC}" srcOrd="1" destOrd="0" parTransId="{BC7DEC9B-41BE-4BDD-A668-E41EE5D2A17F}" sibTransId="{C8F2B300-17E5-4BC8-A690-9FE9B2C23232}"/>
    <dgm:cxn modelId="{7B42F84D-0F61-4699-B0BB-2886CA219D74}" type="presOf" srcId="{FC97025C-5BBE-4B02-977C-9C41EB73EAE4}" destId="{AED5F032-11F1-471B-9735-37AAEB1854D7}" srcOrd="1" destOrd="0" presId="urn:microsoft.com/office/officeart/2005/8/layout/vList4"/>
    <dgm:cxn modelId="{D8F80D26-07B3-4E1A-9C4A-BAFBEB5F7A6A}" srcId="{5F1E869F-1C30-4105-B25F-7F04D59ED69C}" destId="{A30624C4-3172-4E63-8C17-F0B85D06B6A2}" srcOrd="2" destOrd="0" parTransId="{78638939-F701-4482-9E3B-AE202B9B3013}" sibTransId="{045DFF98-B374-4515-9009-ADAB3CFDCB4A}"/>
    <dgm:cxn modelId="{5F15C405-92AA-4876-A55C-D444FA903258}" type="presParOf" srcId="{9C92A2B9-A341-4974-9CC6-A288E177D081}" destId="{9613599D-80E2-4DF9-A095-DE0533FE8A29}" srcOrd="0" destOrd="0" presId="urn:microsoft.com/office/officeart/2005/8/layout/vList4"/>
    <dgm:cxn modelId="{BD860D75-E9E2-453E-A1D1-BB56C2F76470}" type="presParOf" srcId="{9613599D-80E2-4DF9-A095-DE0533FE8A29}" destId="{2276BA57-ACD8-495D-AEAE-2CE92B257F80}" srcOrd="0" destOrd="0" presId="urn:microsoft.com/office/officeart/2005/8/layout/vList4"/>
    <dgm:cxn modelId="{EF237A1B-C106-4254-BDDB-2A2D89681159}" type="presParOf" srcId="{9613599D-80E2-4DF9-A095-DE0533FE8A29}" destId="{32B952F5-1D95-4817-920A-B5863FC46808}" srcOrd="1" destOrd="0" presId="urn:microsoft.com/office/officeart/2005/8/layout/vList4"/>
    <dgm:cxn modelId="{3923DE30-3763-425C-8FFA-BD59A322A07C}" type="presParOf" srcId="{9613599D-80E2-4DF9-A095-DE0533FE8A29}" destId="{AED5F032-11F1-471B-9735-37AAEB1854D7}" srcOrd="2" destOrd="0" presId="urn:microsoft.com/office/officeart/2005/8/layout/vList4"/>
    <dgm:cxn modelId="{C21C1DF2-9D35-4AC0-8CAF-FAD45959B586}" type="presParOf" srcId="{9C92A2B9-A341-4974-9CC6-A288E177D081}" destId="{4AE716CF-D5EF-47EE-B560-681A362E4B54}" srcOrd="1" destOrd="0" presId="urn:microsoft.com/office/officeart/2005/8/layout/vList4"/>
    <dgm:cxn modelId="{2865F532-7B4E-4F7D-B61F-A69C2462FDDB}" type="presParOf" srcId="{9C92A2B9-A341-4974-9CC6-A288E177D081}" destId="{38B7FFA8-1D73-40A3-94F1-ECA64C51415C}" srcOrd="2" destOrd="0" presId="urn:microsoft.com/office/officeart/2005/8/layout/vList4"/>
    <dgm:cxn modelId="{C0FA464D-15DE-4750-89FC-CDB78B8B4318}" type="presParOf" srcId="{38B7FFA8-1D73-40A3-94F1-ECA64C51415C}" destId="{5CD43B93-3320-4F43-AD59-C86B9B64A7EB}" srcOrd="0" destOrd="0" presId="urn:microsoft.com/office/officeart/2005/8/layout/vList4"/>
    <dgm:cxn modelId="{8A65ACBD-AFB6-484C-9359-B5BE7CD67B76}" type="presParOf" srcId="{38B7FFA8-1D73-40A3-94F1-ECA64C51415C}" destId="{350C3FC5-F5A4-467B-9CD4-C9A58A5E3922}" srcOrd="1" destOrd="0" presId="urn:microsoft.com/office/officeart/2005/8/layout/vList4"/>
    <dgm:cxn modelId="{2FD061BD-0DAD-48DF-8C14-C8EFF5E4BAFB}" type="presParOf" srcId="{38B7FFA8-1D73-40A3-94F1-ECA64C51415C}" destId="{E7C571A8-CA57-48BC-BA43-4D3DC8BF5B8D}" srcOrd="2" destOrd="0" presId="urn:microsoft.com/office/officeart/2005/8/layout/vList4"/>
    <dgm:cxn modelId="{43D4DF58-043C-4774-8143-52DE7F52D63C}" type="presParOf" srcId="{9C92A2B9-A341-4974-9CC6-A288E177D081}" destId="{73AA21BE-85E7-4F4E-BA82-F6712724A328}" srcOrd="3" destOrd="0" presId="urn:microsoft.com/office/officeart/2005/8/layout/vList4"/>
    <dgm:cxn modelId="{2FDF9D89-3AF5-46AF-A5AC-393469CC7401}" type="presParOf" srcId="{9C92A2B9-A341-4974-9CC6-A288E177D081}" destId="{8DD5D655-1F80-498F-B096-31D96180B9BB}" srcOrd="4" destOrd="0" presId="urn:microsoft.com/office/officeart/2005/8/layout/vList4"/>
    <dgm:cxn modelId="{49A3D882-CCDC-40F9-8B0D-98AAB656117B}" type="presParOf" srcId="{8DD5D655-1F80-498F-B096-31D96180B9BB}" destId="{3773C78B-37F1-4E4C-88FD-D61F29AF0B14}" srcOrd="0" destOrd="0" presId="urn:microsoft.com/office/officeart/2005/8/layout/vList4"/>
    <dgm:cxn modelId="{992B36A1-AD32-42B3-B5BB-8002F15D1AE5}" type="presParOf" srcId="{8DD5D655-1F80-498F-B096-31D96180B9BB}" destId="{4605C722-3E6D-446B-9C3D-72C2BA0C3A4C}" srcOrd="1" destOrd="0" presId="urn:microsoft.com/office/officeart/2005/8/layout/vList4"/>
    <dgm:cxn modelId="{BD4650B5-D9AF-451B-A5A3-FA7574911FD1}" type="presParOf" srcId="{8DD5D655-1F80-498F-B096-31D96180B9BB}" destId="{D4364BDE-636D-46EB-8C9F-48E43C8DFA8B}" srcOrd="2" destOrd="0" presId="urn:microsoft.com/office/officeart/2005/8/layout/vList4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9885DD-ECB3-4412-81F4-3DDD56F66A4A}" type="datetimeFigureOut">
              <a:rPr lang="en-US" smtClean="0"/>
              <a:pPr/>
              <a:t>2/13/2013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F16376-F703-4589-A030-B9B1E6A8142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7916549F-8391-45DF-A439-583058B129D9}" type="datetime1">
              <a:rPr lang="en-US" smtClean="0"/>
              <a:pPr/>
              <a:t>2/13/2013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IKMT-PPM 2012</a:t>
            </a: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B7F0C27-05C4-45ED-8F1D-8AA4A52B5C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2539D-830C-4CE1-A7AC-960DDD2E1A3F}" type="datetime1">
              <a:rPr lang="en-US" smtClean="0"/>
              <a:pPr/>
              <a:t>2/13/2013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IKMT-PPM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F0C27-05C4-45ED-8F1D-8AA4A52B5C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5F3862F2-9BE1-466A-9D2D-7C1990AF66DF}" type="datetime1">
              <a:rPr lang="en-US" smtClean="0"/>
              <a:pPr/>
              <a:t>2/13/2013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r>
              <a:rPr lang="en-US" smtClean="0"/>
              <a:t>IKMT-PPM 2012</a:t>
            </a:r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AB7F0C27-05C4-45ED-8F1D-8AA4A52B5C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E2888-6228-4263-B219-5039ACA5D15D}" type="datetime1">
              <a:rPr lang="en-US" smtClean="0"/>
              <a:pPr/>
              <a:t>2/13/2013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IKMT-PPM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B7F0C27-05C4-45ED-8F1D-8AA4A52B5C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0C864-21FB-44A9-9E6B-C54EC87871DA}" type="datetime1">
              <a:rPr lang="en-US" smtClean="0"/>
              <a:pPr/>
              <a:t>2/13/2013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AB7F0C27-05C4-45ED-8F1D-8AA4A52B5C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IKMT-PPM 2012</a:t>
            </a: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46561F4-C63A-4C04-9C83-F286A0E33768}" type="datetime1">
              <a:rPr lang="en-US" smtClean="0"/>
              <a:pPr/>
              <a:t>2/13/2013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AB7F0C27-05C4-45ED-8F1D-8AA4A52B5C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lang="en-US" smtClean="0"/>
              <a:t>IKMT-PPM 2012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1E1C8895-CCF5-4D38-B323-ADEEAFFA1890}" type="datetime1">
              <a:rPr lang="en-US" smtClean="0"/>
              <a:pPr/>
              <a:t>2/13/2013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AB7F0C27-05C4-45ED-8F1D-8AA4A52B5C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lang="en-US" smtClean="0"/>
              <a:t>IKMT-PPM 2012</a:t>
            </a:r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7206B-A9D8-421E-8208-CD73B66ED1A8}" type="datetime1">
              <a:rPr lang="en-US" smtClean="0"/>
              <a:pPr/>
              <a:t>2/13/2013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IKMT-PPM 2012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B7F0C27-05C4-45ED-8F1D-8AA4A52B5C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4B55C-E1CD-4333-B5FF-807A555483FB}" type="datetime1">
              <a:rPr lang="en-US" smtClean="0"/>
              <a:pPr/>
              <a:t>2/13/2013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IKMT-PPM 2012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B7F0C27-05C4-45ED-8F1D-8AA4A52B5C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C2249-C2AF-4ABB-987E-1570A63C86F7}" type="datetime1">
              <a:rPr lang="en-US" smtClean="0"/>
              <a:pPr/>
              <a:t>2/13/2013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IKMT-PPM 2012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B7F0C27-05C4-45ED-8F1D-8AA4A52B5C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B9D1A4EE-A681-486F-8288-36CF2C47B3D4}" type="datetime1">
              <a:rPr lang="en-US" smtClean="0"/>
              <a:pPr/>
              <a:t>2/13/2013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AB7F0C27-05C4-45ED-8F1D-8AA4A52B5C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r>
              <a:rPr lang="en-US" smtClean="0"/>
              <a:t>IKMT-PPM 2012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1298BF4-E861-4077-BBEF-9080CDE2770F}" type="datetime1">
              <a:rPr lang="en-US" smtClean="0"/>
              <a:pPr/>
              <a:t>2/13/2013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IKMT-PPM 2012</a:t>
            </a:r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B7F0C27-05C4-45ED-8F1D-8AA4A52B5CA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5.xml"/><Relationship Id="rId3" Type="http://schemas.openxmlformats.org/officeDocument/2006/relationships/oleObject" Target="../embeddings/oleObject2.bin"/><Relationship Id="rId7" Type="http://schemas.openxmlformats.org/officeDocument/2006/relationships/diagramQuickStyle" Target="../diagrams/quickStyle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diagramLayout" Target="../diagrams/layout5.xml"/><Relationship Id="rId5" Type="http://schemas.openxmlformats.org/officeDocument/2006/relationships/diagramData" Target="../diagrams/data5.xml"/><Relationship Id="rId4" Type="http://schemas.openxmlformats.org/officeDocument/2006/relationships/oleObject" Target="../embeddings/oleObject3.bin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4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gif"/><Relationship Id="rId2" Type="http://schemas.openxmlformats.org/officeDocument/2006/relationships/image" Target="../media/image47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gif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057400"/>
            <a:ext cx="8458200" cy="1470025"/>
          </a:xfrm>
        </p:spPr>
        <p:txBody>
          <a:bodyPr>
            <a:noAutofit/>
          </a:bodyPr>
          <a:lstStyle/>
          <a:p>
            <a:r>
              <a:rPr lang="en-US" sz="6000" dirty="0" smtClean="0">
                <a:solidFill>
                  <a:srgbClr val="00B0F0"/>
                </a:solidFill>
              </a:rPr>
              <a:t>PENGANTAR </a:t>
            </a:r>
            <a:r>
              <a:rPr lang="en-US" sz="6000" dirty="0" err="1" smtClean="0">
                <a:solidFill>
                  <a:srgbClr val="00B0F0"/>
                </a:solidFill>
              </a:rPr>
              <a:t>Pendidikan</a:t>
            </a:r>
            <a:r>
              <a:rPr lang="en-US" sz="6000" dirty="0" smtClean="0">
                <a:solidFill>
                  <a:srgbClr val="00B0F0"/>
                </a:solidFill>
              </a:rPr>
              <a:t> </a:t>
            </a:r>
            <a:r>
              <a:rPr lang="en-US" sz="6000" dirty="0" err="1" smtClean="0">
                <a:solidFill>
                  <a:srgbClr val="00B0F0"/>
                </a:solidFill>
              </a:rPr>
              <a:t>kesehatan</a:t>
            </a:r>
            <a:r>
              <a:rPr lang="en-US" sz="6000" dirty="0" smtClean="0">
                <a:solidFill>
                  <a:srgbClr val="00B0F0"/>
                </a:solidFill>
              </a:rPr>
              <a:t> </a:t>
            </a:r>
            <a:r>
              <a:rPr lang="en-US" sz="6000" dirty="0" err="1" smtClean="0">
                <a:solidFill>
                  <a:srgbClr val="00B0F0"/>
                </a:solidFill>
              </a:rPr>
              <a:t>masyarakat</a:t>
            </a:r>
            <a:endParaRPr lang="en-US" sz="6000" dirty="0">
              <a:solidFill>
                <a:srgbClr val="00B0F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67000" y="6096000"/>
            <a:ext cx="6477000" cy="609600"/>
          </a:xfrm>
        </p:spPr>
        <p:txBody>
          <a:bodyPr>
            <a:noAutofit/>
          </a:bodyPr>
          <a:lstStyle/>
          <a:p>
            <a:pPr algn="r"/>
            <a:r>
              <a:rPr lang="en-US" sz="1200" dirty="0" smtClean="0">
                <a:solidFill>
                  <a:schemeClr val="bg1"/>
                </a:solidFill>
              </a:rPr>
              <a:t>Education Staff at Department of Health Promotion</a:t>
            </a:r>
          </a:p>
          <a:p>
            <a:pPr algn="r"/>
            <a:r>
              <a:rPr lang="en-US" sz="1200" dirty="0" smtClean="0">
                <a:solidFill>
                  <a:schemeClr val="bg1"/>
                </a:solidFill>
              </a:rPr>
              <a:t>School of Public Health - Faculty of Medicine</a:t>
            </a:r>
          </a:p>
          <a:p>
            <a:pPr algn="r"/>
            <a:r>
              <a:rPr lang="en-US" sz="1200" dirty="0" err="1" smtClean="0">
                <a:solidFill>
                  <a:schemeClr val="bg1"/>
                </a:solidFill>
              </a:rPr>
              <a:t>Lambung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Mangkurat</a:t>
            </a:r>
            <a:r>
              <a:rPr lang="en-US" sz="1200" dirty="0" smtClean="0">
                <a:solidFill>
                  <a:schemeClr val="bg1"/>
                </a:solidFill>
              </a:rPr>
              <a:t> University, </a:t>
            </a:r>
            <a:r>
              <a:rPr lang="en-US" sz="1200" dirty="0" err="1" smtClean="0">
                <a:solidFill>
                  <a:schemeClr val="bg1"/>
                </a:solidFill>
              </a:rPr>
              <a:t>Banjarbaru</a:t>
            </a:r>
            <a:r>
              <a:rPr lang="en-US" sz="1200" dirty="0" smtClean="0">
                <a:solidFill>
                  <a:schemeClr val="bg1"/>
                </a:solidFill>
              </a:rPr>
              <a:t>, South Kalimantan, Indonesia</a:t>
            </a:r>
            <a:br>
              <a:rPr lang="en-US" sz="1200" dirty="0" smtClean="0">
                <a:solidFill>
                  <a:schemeClr val="bg1"/>
                </a:solidFill>
              </a:rPr>
            </a:br>
            <a:r>
              <a:rPr lang="en-US" sz="1200" dirty="0" smtClean="0">
                <a:solidFill>
                  <a:schemeClr val="bg1"/>
                </a:solidFill>
              </a:rPr>
              <a:t>email: </a:t>
            </a:r>
            <a:r>
              <a:rPr lang="en-US" sz="1200" u="sng" dirty="0" smtClean="0">
                <a:solidFill>
                  <a:schemeClr val="bg1"/>
                </a:solidFill>
              </a:rPr>
              <a:t>fatimahazwari@ymail.com</a:t>
            </a:r>
            <a:r>
              <a:rPr lang="en-US" sz="1200" dirty="0" smtClean="0">
                <a:solidFill>
                  <a:schemeClr val="bg1"/>
                </a:solidFill>
              </a:rPr>
              <a:t> / Mobile: +6287814647939</a:t>
            </a:r>
          </a:p>
          <a:p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000" dirty="0" smtClean="0"/>
              <a:t>DD-PROMKES 2013</a:t>
            </a:r>
            <a:endParaRPr lang="en-US" sz="1000" dirty="0"/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52400" y="6096000"/>
            <a:ext cx="1981200" cy="609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r>
              <a:rPr kumimoji="0" lang="en-US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Ayu</a:t>
            </a: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Riana Sari A</a:t>
            </a:r>
            <a:endParaRPr kumimoji="0" lang="en-US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DD-PROMKES 2013</a:t>
            </a:r>
            <a:endParaRPr lang="en-US" dirty="0"/>
          </a:p>
        </p:txBody>
      </p:sp>
      <p:graphicFrame>
        <p:nvGraphicFramePr>
          <p:cNvPr id="7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457200" y="1142984"/>
          <a:ext cx="8229600" cy="49831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792161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id-ID" sz="3200" dirty="0" smtClean="0"/>
              <a:t>WHO 1954</a:t>
            </a:r>
            <a:r>
              <a:rPr lang="en-US" sz="3200" dirty="0" smtClean="0"/>
              <a:t> </a:t>
            </a:r>
            <a:r>
              <a:rPr lang="id-ID" sz="3200" dirty="0" smtClean="0"/>
              <a:t>memperinci tujuan pendidikan kesehatan</a:t>
            </a:r>
            <a:r>
              <a:rPr lang="en-US" sz="3200" dirty="0" smtClean="0"/>
              <a:t> </a:t>
            </a:r>
            <a:r>
              <a:rPr lang="en-US" sz="3200" dirty="0" err="1" smtClean="0"/>
              <a:t>sbb</a:t>
            </a:r>
            <a:r>
              <a:rPr lang="en-US" sz="3200" dirty="0" smtClean="0"/>
              <a:t>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32B952F5-1D95-4817-920A-B5863FC4680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">
                                            <p:graphicEl>
                                              <a:dgm id="{32B952F5-1D95-4817-920A-B5863FC4680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2276BA57-ACD8-495D-AEAE-2CE92B257F8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7">
                                            <p:graphicEl>
                                              <a:dgm id="{2276BA57-ACD8-495D-AEAE-2CE92B257F8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350C3FC5-F5A4-467B-9CD4-C9A58A5E392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7">
                                            <p:graphicEl>
                                              <a:dgm id="{350C3FC5-F5A4-467B-9CD4-C9A58A5E392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5CD43B93-3320-4F43-AD59-C86B9B64A7E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7">
                                            <p:graphicEl>
                                              <a:dgm id="{5CD43B93-3320-4F43-AD59-C86B9B64A7E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4605C722-3E6D-446B-9C3D-72C2BA0C3A4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7">
                                            <p:graphicEl>
                                              <a:dgm id="{4605C722-3E6D-446B-9C3D-72C2BA0C3A4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3773C78B-37F1-4E4C-88FD-D61F29AF0B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7">
                                            <p:graphicEl>
                                              <a:dgm id="{3773C78B-37F1-4E4C-88FD-D61F29AF0B1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one"/>
        </p:bldSub>
      </p:bldGraphic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DD-PROMKES 2013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5181600" y="1447800"/>
            <a:ext cx="3197352" cy="1752600"/>
          </a:xfrm>
        </p:spPr>
        <p:txBody>
          <a:bodyPr/>
          <a:lstStyle/>
          <a:p>
            <a:r>
              <a:rPr lang="en-US" dirty="0" smtClean="0">
                <a:solidFill>
                  <a:srgbClr val="002060"/>
                </a:solidFill>
              </a:rPr>
              <a:t>SIAPA SASARANNYA</a:t>
            </a:r>
            <a:endParaRPr lang="en-US" dirty="0">
              <a:solidFill>
                <a:srgbClr val="002060"/>
              </a:solidFill>
            </a:endParaRPr>
          </a:p>
        </p:txBody>
      </p:sp>
      <p:pic>
        <p:nvPicPr>
          <p:cNvPr id="4098" name="Picture 2" descr="G:\BUAT DD PROMKES 2012\pendidikan kesehata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1981200"/>
            <a:ext cx="3810000" cy="3533775"/>
          </a:xfrm>
          <a:prstGeom prst="rect">
            <a:avLst/>
          </a:prstGeom>
          <a:noFill/>
        </p:spPr>
      </p:pic>
      <p:pic>
        <p:nvPicPr>
          <p:cNvPr id="40961" name="Picture 1" descr="G:\BUAT DD PROMKES 2012\pemimpin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57800" y="2514600"/>
            <a:ext cx="2667000" cy="3581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09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SASARAN</a:t>
            </a:r>
            <a:endParaRPr lang="en-US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DD-PROMKES 2013</a:t>
            </a:r>
            <a:endParaRPr lang="en-US" dirty="0"/>
          </a:p>
        </p:txBody>
      </p:sp>
      <p:graphicFrame>
        <p:nvGraphicFramePr>
          <p:cNvPr id="5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928662" y="1600200"/>
          <a:ext cx="7758138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7A2FBC9-49ED-4A96-B459-4286014AB1D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>
                                            <p:graphicEl>
                                              <a:dgm id="{B7A2FBC9-49ED-4A96-B459-4286014AB1D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828F2A1-140D-4B52-A6B6-77D9D849E0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">
                                            <p:graphicEl>
                                              <a:dgm id="{2828F2A1-140D-4B52-A6B6-77D9D849E06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CEFD84A-AF02-48CD-8EC2-2361DF164C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5">
                                            <p:graphicEl>
                                              <a:dgm id="{8CEFD84A-AF02-48CD-8EC2-2361DF164CB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9440375-90DF-4556-A7C4-82CD08AFAD0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5">
                                            <p:graphicEl>
                                              <a:dgm id="{A9440375-90DF-4556-A7C4-82CD08AFAD0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C064FDFF-63E0-444B-B8E3-EF92F241EAB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5">
                                            <p:graphicEl>
                                              <a:dgm id="{C064FDFF-63E0-444B-B8E3-EF92F241EAB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2B28D98-2D16-4AF4-B224-8AD2AE867F9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5">
                                            <p:graphicEl>
                                              <a:dgm id="{82B28D98-2D16-4AF4-B224-8AD2AE867F9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5" grpId="0">
        <p:bldSub>
          <a:bldDgm bld="one"/>
        </p:bldSub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DD-PROMKES 2013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dirty="0" err="1" smtClean="0">
                <a:solidFill>
                  <a:srgbClr val="C00000"/>
                </a:solidFill>
              </a:rPr>
              <a:t>Konsep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en-US" dirty="0" err="1" smtClean="0">
                <a:solidFill>
                  <a:srgbClr val="C00000"/>
                </a:solidFill>
              </a:rPr>
              <a:t>Pendidikan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en-US" dirty="0" err="1" smtClean="0">
                <a:solidFill>
                  <a:srgbClr val="C00000"/>
                </a:solidFill>
              </a:rPr>
              <a:t>kesehatan</a:t>
            </a:r>
            <a:endParaRPr lang="en-US" dirty="0" smtClean="0">
              <a:solidFill>
                <a:srgbClr val="C00000"/>
              </a:solidFill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sz="quarter" idx="1"/>
          </p:nvPr>
        </p:nvSpPr>
        <p:spPr>
          <a:xfrm>
            <a:off x="4724400" y="2743200"/>
            <a:ext cx="3124200" cy="2286000"/>
          </a:xfrm>
        </p:spPr>
        <p:txBody>
          <a:bodyPr>
            <a:normAutofit/>
          </a:bodyPr>
          <a:lstStyle/>
          <a:p>
            <a:pPr marL="320040" indent="-320040" algn="ctr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en-US" sz="3600" b="1" i="1" dirty="0" smtClean="0">
                <a:solidFill>
                  <a:srgbClr val="0070C0"/>
                </a:solidFill>
                <a:latin typeface="+mj-lt"/>
              </a:rPr>
              <a:t/>
            </a:r>
            <a:br>
              <a:rPr lang="en-US" sz="3600" b="1" i="1" dirty="0" smtClean="0">
                <a:solidFill>
                  <a:srgbClr val="0070C0"/>
                </a:solidFill>
                <a:latin typeface="+mj-lt"/>
              </a:rPr>
            </a:br>
            <a:r>
              <a:rPr lang="en-US" sz="3600" b="1" i="1" dirty="0" smtClean="0">
                <a:solidFill>
                  <a:srgbClr val="0070C0"/>
                </a:solidFill>
                <a:latin typeface="+mj-lt"/>
              </a:rPr>
              <a:t>Jargon Health Education</a:t>
            </a:r>
            <a:endParaRPr lang="en-US" sz="3600" b="1" dirty="0" smtClean="0">
              <a:solidFill>
                <a:srgbClr val="0070C0"/>
              </a:solidFill>
              <a:latin typeface="+mj-lt"/>
            </a:endParaRPr>
          </a:p>
        </p:txBody>
      </p:sp>
      <p:pic>
        <p:nvPicPr>
          <p:cNvPr id="5122" name="Picture 2" descr="G:\BUAT DD PROMKES 2012\iiiiiiioooooooooooo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2209800"/>
            <a:ext cx="4343400" cy="3124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DD-PROMKES 2013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2895600"/>
            <a:ext cx="8153400" cy="2971800"/>
          </a:xfrm>
        </p:spPr>
        <p:txBody>
          <a:bodyPr>
            <a:normAutofit/>
          </a:bodyPr>
          <a:lstStyle/>
          <a:p>
            <a:pPr marL="320040" indent="-320040" algn="ctr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en-US" sz="3600" i="1" dirty="0" smtClean="0">
                <a:solidFill>
                  <a:srgbClr val="0070C0"/>
                </a:solidFill>
                <a:latin typeface="+mj-lt"/>
              </a:rPr>
              <a:t>“Health education alone is nothing.</a:t>
            </a:r>
            <a:br>
              <a:rPr lang="en-US" sz="3600" i="1" dirty="0" smtClean="0">
                <a:solidFill>
                  <a:srgbClr val="0070C0"/>
                </a:solidFill>
                <a:latin typeface="+mj-lt"/>
              </a:rPr>
            </a:br>
            <a:r>
              <a:rPr lang="en-US" sz="3600" i="1" dirty="0" smtClean="0">
                <a:solidFill>
                  <a:srgbClr val="0070C0"/>
                </a:solidFill>
                <a:latin typeface="+mj-lt"/>
              </a:rPr>
              <a:t>Health education with program is something.</a:t>
            </a:r>
            <a:br>
              <a:rPr lang="en-US" sz="3600" i="1" dirty="0" smtClean="0">
                <a:solidFill>
                  <a:srgbClr val="0070C0"/>
                </a:solidFill>
                <a:latin typeface="+mj-lt"/>
              </a:rPr>
            </a:br>
            <a:r>
              <a:rPr lang="en-US" sz="3600" i="1" dirty="0" smtClean="0">
                <a:solidFill>
                  <a:srgbClr val="0070C0"/>
                </a:solidFill>
                <a:latin typeface="+mj-lt"/>
              </a:rPr>
              <a:t>Health education with program and community is everything”.</a:t>
            </a:r>
            <a:endParaRPr lang="en-US" sz="3600" dirty="0" smtClean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eaLnBrk="1" hangingPunct="1"/>
            <a:r>
              <a:rPr lang="en-US" dirty="0" smtClean="0"/>
              <a:t>JARGON HE</a:t>
            </a:r>
          </a:p>
        </p:txBody>
      </p:sp>
      <p:sp>
        <p:nvSpPr>
          <p:cNvPr id="7" name="Down Arrow 6"/>
          <p:cNvSpPr/>
          <p:nvPr/>
        </p:nvSpPr>
        <p:spPr>
          <a:xfrm>
            <a:off x="4191000" y="1524000"/>
            <a:ext cx="947737" cy="100488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animBg="1"/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DD-PROMKES 2013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sz="quarter" idx="1"/>
          </p:nvPr>
        </p:nvSpPr>
        <p:spPr>
          <a:xfrm>
            <a:off x="2438400" y="3276600"/>
            <a:ext cx="2438400" cy="762000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en-US" dirty="0" smtClean="0">
                <a:solidFill>
                  <a:srgbClr val="002060"/>
                </a:solidFill>
                <a:latin typeface="Algerian" pitchFamily="82" charset="0"/>
              </a:rPr>
              <a:t>BAGAIMANA HE ITU</a:t>
            </a:r>
            <a:endParaRPr lang="en-US" dirty="0">
              <a:solidFill>
                <a:srgbClr val="002060"/>
              </a:solidFill>
              <a:latin typeface="Algerian" pitchFamily="82" charset="0"/>
            </a:endParaRPr>
          </a:p>
        </p:txBody>
      </p:sp>
      <p:graphicFrame>
        <p:nvGraphicFramePr>
          <p:cNvPr id="1026" name="Object 4"/>
          <p:cNvGraphicFramePr>
            <a:graphicFrameLocks noChangeAspect="1"/>
          </p:cNvGraphicFramePr>
          <p:nvPr/>
        </p:nvGraphicFramePr>
        <p:xfrm>
          <a:off x="4800600" y="1828800"/>
          <a:ext cx="3048000" cy="4114800"/>
        </p:xfrm>
        <a:graphic>
          <a:graphicData uri="http://schemas.openxmlformats.org/presentationml/2006/ole">
            <p:oleObj spid="_x0000_s6146" name="Clip" r:id="rId3" imgW="3047760" imgH="411480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09600" y="6324600"/>
            <a:ext cx="5421083" cy="365125"/>
          </a:xfrm>
        </p:spPr>
        <p:txBody>
          <a:bodyPr/>
          <a:lstStyle/>
          <a:p>
            <a:r>
              <a:rPr lang="en-US" dirty="0" smtClean="0"/>
              <a:t>DD-PROMKES 2013</a:t>
            </a:r>
            <a:endParaRPr lang="en-US" dirty="0"/>
          </a:p>
        </p:txBody>
      </p:sp>
      <p:graphicFrame>
        <p:nvGraphicFramePr>
          <p:cNvPr id="5" name="Object 2"/>
          <p:cNvGraphicFramePr>
            <a:graphicFrameLocks noChangeAspect="1"/>
          </p:cNvGraphicFramePr>
          <p:nvPr/>
        </p:nvGraphicFramePr>
        <p:xfrm>
          <a:off x="990600" y="381000"/>
          <a:ext cx="1524000" cy="3200400"/>
        </p:xfrm>
        <a:graphic>
          <a:graphicData uri="http://schemas.openxmlformats.org/presentationml/2006/ole">
            <p:oleObj spid="_x0000_s7170" name="Clip" r:id="rId3" imgW="1063440" imgH="2287800" progId="">
              <p:embed/>
            </p:oleObj>
          </a:graphicData>
        </a:graphic>
      </p:graphicFrame>
      <p:graphicFrame>
        <p:nvGraphicFramePr>
          <p:cNvPr id="6" name="Object 3"/>
          <p:cNvGraphicFramePr>
            <a:graphicFrameLocks noChangeAspect="1"/>
          </p:cNvGraphicFramePr>
          <p:nvPr/>
        </p:nvGraphicFramePr>
        <p:xfrm>
          <a:off x="6096000" y="381000"/>
          <a:ext cx="1143000" cy="3200400"/>
        </p:xfrm>
        <a:graphic>
          <a:graphicData uri="http://schemas.openxmlformats.org/presentationml/2006/ole">
            <p:oleObj spid="_x0000_s7171" name="Clip" r:id="rId4" imgW="753480" imgH="2287080" progId="">
              <p:embed/>
            </p:oleObj>
          </a:graphicData>
        </a:graphic>
      </p:graphicFrame>
      <p:sp>
        <p:nvSpPr>
          <p:cNvPr id="7" name="AutoShape 7"/>
          <p:cNvSpPr>
            <a:spLocks noChangeArrowheads="1"/>
          </p:cNvSpPr>
          <p:nvPr/>
        </p:nvSpPr>
        <p:spPr bwMode="auto">
          <a:xfrm>
            <a:off x="3276600" y="990600"/>
            <a:ext cx="1981200" cy="762000"/>
          </a:xfrm>
          <a:prstGeom prst="rightArrow">
            <a:avLst>
              <a:gd name="adj1" fmla="val 50000"/>
              <a:gd name="adj2" fmla="val 43421"/>
            </a:avLst>
          </a:prstGeom>
          <a:solidFill>
            <a:schemeClr val="accent2"/>
          </a:solidFill>
          <a:ln w="12700" cap="sq">
            <a:solidFill>
              <a:srgbClr val="FFFF00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9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1828800" y="1752600"/>
          <a:ext cx="5029200" cy="42148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10" name="TextBox 6"/>
          <p:cNvSpPr txBox="1">
            <a:spLocks noChangeArrowheads="1"/>
          </p:cNvSpPr>
          <p:nvPr/>
        </p:nvSpPr>
        <p:spPr bwMode="auto">
          <a:xfrm>
            <a:off x="3000375" y="5857875"/>
            <a:ext cx="28575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d-ID" sz="2800" b="1" dirty="0">
                <a:solidFill>
                  <a:srgbClr val="002060"/>
                </a:solidFill>
              </a:rPr>
              <a:t>healthy life style</a:t>
            </a:r>
            <a:endParaRPr lang="en-US" sz="2800" b="1" dirty="0">
              <a:solidFill>
                <a:srgbClr val="002060"/>
              </a:solidFill>
            </a:endParaRPr>
          </a:p>
        </p:txBody>
      </p:sp>
      <p:sp>
        <p:nvSpPr>
          <p:cNvPr id="11" name="Down Arrow 10"/>
          <p:cNvSpPr/>
          <p:nvPr/>
        </p:nvSpPr>
        <p:spPr>
          <a:xfrm>
            <a:off x="4114800" y="5638800"/>
            <a:ext cx="500062" cy="2857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Right Arrow Callout 11"/>
          <p:cNvSpPr/>
          <p:nvPr/>
        </p:nvSpPr>
        <p:spPr>
          <a:xfrm>
            <a:off x="1066800" y="3657600"/>
            <a:ext cx="1428750" cy="1143000"/>
          </a:xfrm>
          <a:prstGeom prst="righ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4400" dirty="0"/>
              <a:t>HE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Graphic spid="9" grpId="0">
        <p:bldAsOne/>
      </p:bldGraphic>
      <p:bldP spid="10" grpId="0"/>
      <p:bldP spid="11" grpId="0" animBg="1"/>
      <p:bldP spid="1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DD-PROMKES 2013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2428875"/>
            <a:ext cx="8229600" cy="2928938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en-US" i="1" dirty="0" smtClean="0">
                <a:solidFill>
                  <a:srgbClr val="7030A0"/>
                </a:solidFill>
              </a:rPr>
              <a:t>”</a:t>
            </a:r>
            <a:r>
              <a:rPr lang="en-US" sz="4400" i="1" dirty="0" smtClean="0">
                <a:solidFill>
                  <a:srgbClr val="7030A0"/>
                </a:solidFill>
              </a:rPr>
              <a:t>Education is not for knowing more</a:t>
            </a:r>
            <a:br>
              <a:rPr lang="en-US" sz="4400" i="1" dirty="0" smtClean="0">
                <a:solidFill>
                  <a:srgbClr val="7030A0"/>
                </a:solidFill>
              </a:rPr>
            </a:br>
            <a:r>
              <a:rPr lang="en-US" sz="4400" i="1" dirty="0" smtClean="0">
                <a:solidFill>
                  <a:srgbClr val="7030A0"/>
                </a:solidFill>
              </a:rPr>
              <a:t>But for behaving differently”</a:t>
            </a:r>
            <a:br>
              <a:rPr lang="en-US" sz="4400" i="1" dirty="0" smtClean="0">
                <a:solidFill>
                  <a:srgbClr val="7030A0"/>
                </a:solidFill>
              </a:rPr>
            </a:br>
            <a:r>
              <a:rPr lang="en-US" sz="4400" i="1" dirty="0" smtClean="0">
                <a:solidFill>
                  <a:srgbClr val="7030A0"/>
                </a:solidFill>
              </a:rPr>
              <a:t>(</a:t>
            </a:r>
            <a:r>
              <a:rPr lang="en-US" sz="4400" b="1" i="1" dirty="0" smtClean="0">
                <a:solidFill>
                  <a:srgbClr val="7030A0"/>
                </a:solidFill>
              </a:rPr>
              <a:t>Ruskin</a:t>
            </a:r>
            <a:r>
              <a:rPr lang="en-US" sz="4400" i="1" dirty="0" smtClean="0">
                <a:solidFill>
                  <a:srgbClr val="7030A0"/>
                </a:solidFill>
              </a:rPr>
              <a:t>)</a:t>
            </a:r>
            <a:endParaRPr lang="en-US" sz="4400" dirty="0" smtClean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DD-PROMKES 2013</a:t>
            </a:r>
            <a:endParaRPr lang="en-US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20040" marR="0" lvl="0" indent="-320040" algn="l" defTabSz="914400" rtl="0" eaLnBrk="1" fontAlgn="auto" latinLnBrk="0" hangingPunct="1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kumimoji="0" lang="en-US" sz="29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Proses menjembatani gap antara informasi kesehatan dan tindakan kesehatan (</a:t>
            </a:r>
            <a:r>
              <a:rPr kumimoji="0" lang="en-US" sz="2900" b="0" i="1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President’s Committee on Health Education</a:t>
            </a:r>
            <a:r>
              <a:rPr kumimoji="0" lang="en-US" sz="29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320040" marR="0" lvl="0" indent="-320040" algn="l" defTabSz="914400" rtl="0" eaLnBrk="1" fontAlgn="auto" latinLnBrk="0" hangingPunct="1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endParaRPr kumimoji="0" 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20040" marR="0" lvl="0" indent="-320040" algn="l" defTabSz="914400" rtl="0" eaLnBrk="1" fontAlgn="auto" latinLnBrk="0" hangingPunct="1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kumimoji="0" lang="en-US" sz="29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Perpaduan berbagai pengalaman belajar yang dirancang untuk memudahkan adopsi secara sukarela perilaku yang kondusif bagi kesehatan (</a:t>
            </a:r>
            <a:r>
              <a:rPr kumimoji="0" lang="en-US" sz="2900" b="0" i="1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Green et al, 1980</a:t>
            </a:r>
            <a:r>
              <a:rPr kumimoji="0" lang="en-US" sz="29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  <a:endParaRPr kumimoji="0" lang="en-US" sz="29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DD-PROMKES 2013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1295400" y="4648200"/>
            <a:ext cx="6629400" cy="1219200"/>
          </a:xfrm>
        </p:spPr>
        <p:txBody>
          <a:bodyPr/>
          <a:lstStyle/>
          <a:p>
            <a:pPr algn="ctr">
              <a:buNone/>
            </a:pPr>
            <a:r>
              <a:rPr lang="en-US" b="1" dirty="0" smtClean="0">
                <a:solidFill>
                  <a:srgbClr val="C00000"/>
                </a:solidFill>
              </a:rPr>
              <a:t>UPAYA KESEHATAN MASYARAKAT</a:t>
            </a:r>
            <a:endParaRPr lang="en-US" b="1" dirty="0">
              <a:solidFill>
                <a:srgbClr val="C00000"/>
              </a:solidFill>
            </a:endParaRPr>
          </a:p>
        </p:txBody>
      </p:sp>
      <p:pic>
        <p:nvPicPr>
          <p:cNvPr id="8194" name="Picture 2" descr="G:\BUAT DD PROMKES 2012\ilmu-kesehatan-masyaraka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62200" y="381000"/>
            <a:ext cx="4419600" cy="3886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Pembangunan </a:t>
            </a:r>
            <a:r>
              <a:rPr lang="en-US" dirty="0" err="1" smtClean="0">
                <a:solidFill>
                  <a:srgbClr val="7030A0"/>
                </a:solidFill>
              </a:rPr>
              <a:t>untuk</a:t>
            </a:r>
            <a:r>
              <a:rPr lang="en-US" dirty="0" smtClean="0">
                <a:solidFill>
                  <a:srgbClr val="7030A0"/>
                </a:solidFill>
              </a:rPr>
              <a:t> </a:t>
            </a:r>
            <a:r>
              <a:rPr lang="en-US" dirty="0" err="1" smtClean="0">
                <a:solidFill>
                  <a:srgbClr val="7030A0"/>
                </a:solidFill>
              </a:rPr>
              <a:t>Perbaikan</a:t>
            </a:r>
            <a:r>
              <a:rPr lang="en-US" dirty="0" smtClean="0">
                <a:solidFill>
                  <a:srgbClr val="7030A0"/>
                </a:solidFill>
              </a:rPr>
              <a:t> </a:t>
            </a:r>
            <a:r>
              <a:rPr lang="en-US" dirty="0" err="1" smtClean="0">
                <a:solidFill>
                  <a:srgbClr val="7030A0"/>
                </a:solidFill>
              </a:rPr>
              <a:t>Kesejahteraan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DD-PROMKES 2013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b="1" dirty="0" err="1" smtClean="0">
                <a:solidFill>
                  <a:srgbClr val="00B050"/>
                </a:solidFill>
              </a:rPr>
              <a:t>Cakupan</a:t>
            </a:r>
            <a:r>
              <a:rPr lang="en-US" b="1" dirty="0" smtClean="0">
                <a:solidFill>
                  <a:srgbClr val="00B050"/>
                </a:solidFill>
              </a:rPr>
              <a:t> MDG’S 1990-2015 (OECD,2001)</a:t>
            </a:r>
          </a:p>
          <a:p>
            <a:pPr marL="514350" indent="-514350">
              <a:buAutoNum type="arabicPeriod"/>
            </a:pPr>
            <a:r>
              <a:rPr lang="en-US" i="1" dirty="0" smtClean="0">
                <a:solidFill>
                  <a:srgbClr val="FF0000"/>
                </a:solidFill>
              </a:rPr>
              <a:t>Eradicate Extreme Poverty And Hunger </a:t>
            </a:r>
            <a:r>
              <a:rPr lang="en-US" dirty="0" smtClean="0">
                <a:solidFill>
                  <a:srgbClr val="FF0000"/>
                </a:solidFill>
              </a:rPr>
              <a:t>(</a:t>
            </a:r>
            <a:r>
              <a:rPr lang="en-US" dirty="0" err="1" smtClean="0">
                <a:solidFill>
                  <a:srgbClr val="FF0000"/>
                </a:solidFill>
              </a:rPr>
              <a:t>Pemberantasan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kemiskinan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dan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kelaparan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ekstrim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</a:p>
          <a:p>
            <a:pPr marL="514350" indent="-514350">
              <a:buAutoNum type="arabicPeriod"/>
            </a:pPr>
            <a:r>
              <a:rPr lang="en-US" i="1" dirty="0" smtClean="0">
                <a:solidFill>
                  <a:srgbClr val="FF0000"/>
                </a:solidFill>
              </a:rPr>
              <a:t>Achieve Universal Primary Education </a:t>
            </a:r>
            <a:r>
              <a:rPr lang="en-US" dirty="0" smtClean="0">
                <a:solidFill>
                  <a:srgbClr val="FF0000"/>
                </a:solidFill>
              </a:rPr>
              <a:t>(</a:t>
            </a:r>
            <a:r>
              <a:rPr lang="en-US" dirty="0" err="1" smtClean="0">
                <a:solidFill>
                  <a:srgbClr val="FF0000"/>
                </a:solidFill>
              </a:rPr>
              <a:t>Tercapainya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pendidikan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dasar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secara</a:t>
            </a:r>
            <a:r>
              <a:rPr lang="en-US" dirty="0" smtClean="0">
                <a:solidFill>
                  <a:srgbClr val="FF0000"/>
                </a:solidFill>
              </a:rPr>
              <a:t> universal)</a:t>
            </a:r>
          </a:p>
          <a:p>
            <a:pPr marL="514350" indent="-514350">
              <a:buAutoNum type="arabicPeriod"/>
            </a:pPr>
            <a:r>
              <a:rPr lang="en-US" i="1" dirty="0" smtClean="0">
                <a:solidFill>
                  <a:srgbClr val="FF0000"/>
                </a:solidFill>
              </a:rPr>
              <a:t>Promote Gender Equality And Empower Women </a:t>
            </a:r>
            <a:r>
              <a:rPr lang="en-US" dirty="0" smtClean="0">
                <a:solidFill>
                  <a:srgbClr val="FF0000"/>
                </a:solidFill>
              </a:rPr>
              <a:t>(</a:t>
            </a:r>
            <a:r>
              <a:rPr lang="en-US" dirty="0" err="1" smtClean="0">
                <a:solidFill>
                  <a:srgbClr val="FF0000"/>
                </a:solidFill>
              </a:rPr>
              <a:t>Dikedepankannya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kesetaraan</a:t>
            </a:r>
            <a:r>
              <a:rPr lang="en-US" dirty="0" smtClean="0">
                <a:solidFill>
                  <a:srgbClr val="FF0000"/>
                </a:solidFill>
              </a:rPr>
              <a:t> gender </a:t>
            </a:r>
            <a:r>
              <a:rPr lang="en-US" dirty="0" err="1" smtClean="0">
                <a:solidFill>
                  <a:srgbClr val="FF0000"/>
                </a:solidFill>
              </a:rPr>
              <a:t>dan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pemberdayaan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perempuan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</a:p>
          <a:p>
            <a:pPr marL="514350" indent="-514350">
              <a:buAutoNum type="arabicPeriod"/>
            </a:pPr>
            <a:r>
              <a:rPr lang="en-US" i="1" dirty="0" smtClean="0">
                <a:solidFill>
                  <a:srgbClr val="FF0000"/>
                </a:solidFill>
              </a:rPr>
              <a:t>Reduce Child Mortality </a:t>
            </a:r>
            <a:r>
              <a:rPr lang="en-US" dirty="0" smtClean="0">
                <a:solidFill>
                  <a:srgbClr val="FF0000"/>
                </a:solidFill>
              </a:rPr>
              <a:t>(</a:t>
            </a:r>
            <a:r>
              <a:rPr lang="en-US" dirty="0" err="1" smtClean="0">
                <a:solidFill>
                  <a:srgbClr val="FF0000"/>
                </a:solidFill>
              </a:rPr>
              <a:t>Pengurangan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kematian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anak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balita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  <a:endParaRPr lang="en-US" i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DD-PROMKES 2013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quarter" idx="1"/>
          </p:nvPr>
        </p:nvSpPr>
        <p:spPr>
          <a:xfrm>
            <a:off x="3810000" y="1752600"/>
            <a:ext cx="4953000" cy="4495800"/>
          </a:xfrm>
        </p:spPr>
        <p:txBody>
          <a:bodyPr>
            <a:normAutofit fontScale="85000" lnSpcReduction="20000"/>
          </a:bodyPr>
          <a:lstStyle/>
          <a:p>
            <a:pPr algn="ctr" eaLnBrk="1" hangingPunct="1"/>
            <a:r>
              <a:rPr lang="id-ID" dirty="0" smtClean="0"/>
              <a:t>Upaya kesehatan ialah setiap kegiatan untuk memelihara dan meningkatkan kesehatan yang dilakukan oleh pemerintah dan/ atau masyarakat. </a:t>
            </a:r>
            <a:endParaRPr lang="en-US" dirty="0" smtClean="0"/>
          </a:p>
          <a:p>
            <a:pPr algn="ctr"/>
            <a:r>
              <a:rPr lang="id-ID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Hal ini berarti bahwa peningkatan kesehatan ini, baik kesehatan individu, kelompok, atau masyarakat, harus diupayakan. Upaya mewujudkan kesehatan ini dilakukan oleh individu, kelompok masyarakat, lembaga pemerintahan, ataupun swadaya masyarakat (LSM).</a:t>
            </a:r>
            <a:endParaRPr lang="en-US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 eaLnBrk="1" hangingPunct="1"/>
            <a:endParaRPr lang="en-US" dirty="0" smtClean="0"/>
          </a:p>
        </p:txBody>
      </p:sp>
      <p:pic>
        <p:nvPicPr>
          <p:cNvPr id="9218" name="Picture 2" descr="G:\BUAT DD PROMKES 2012\73logo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600200"/>
            <a:ext cx="3352800" cy="5029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DD-PROMKES 2013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dirty="0" err="1" smtClean="0">
                <a:solidFill>
                  <a:srgbClr val="C00000"/>
                </a:solidFill>
              </a:rPr>
              <a:t>Upaya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en-US" dirty="0" err="1" smtClean="0">
                <a:solidFill>
                  <a:srgbClr val="C00000"/>
                </a:solidFill>
              </a:rPr>
              <a:t>Pendidikan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en-US" dirty="0" err="1" smtClean="0">
                <a:solidFill>
                  <a:srgbClr val="C00000"/>
                </a:solidFill>
              </a:rPr>
              <a:t>Kesehatan</a:t>
            </a:r>
            <a:endParaRPr lang="en-US" dirty="0" smtClean="0">
              <a:solidFill>
                <a:srgbClr val="C00000"/>
              </a:solidFill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pPr eaLnBrk="1" hangingPunct="1"/>
            <a:r>
              <a:rPr lang="id-ID" sz="3600" dirty="0" smtClean="0">
                <a:solidFill>
                  <a:srgbClr val="0070C0"/>
                </a:solidFill>
              </a:rPr>
              <a:t>Winslow (1920) seorang ahli kesehatan masyarakat, membuat batasan yang sampai sekarang masih relevan, yaitu: kesehatan masyarakat (</a:t>
            </a:r>
            <a:r>
              <a:rPr lang="id-ID" sz="3600" i="1" dirty="0" smtClean="0">
                <a:solidFill>
                  <a:srgbClr val="0070C0"/>
                </a:solidFill>
              </a:rPr>
              <a:t>public health</a:t>
            </a:r>
            <a:r>
              <a:rPr lang="id-ID" sz="3600" dirty="0" smtClean="0">
                <a:solidFill>
                  <a:srgbClr val="0070C0"/>
                </a:solidFill>
              </a:rPr>
              <a:t>) adalah ilmu dan seni mencegah penyakit, memperpanjang hidup, dan meningkatkan kesehatan</a:t>
            </a:r>
            <a:endParaRPr lang="en-US" sz="3600" dirty="0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-457200" y="6324600"/>
            <a:ext cx="5421083" cy="365125"/>
          </a:xfrm>
        </p:spPr>
        <p:txBody>
          <a:bodyPr/>
          <a:lstStyle/>
          <a:p>
            <a:r>
              <a:rPr lang="en-US" dirty="0" smtClean="0"/>
              <a:t>DD-PROMKES 2013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sz="quarter" idx="1"/>
          </p:nvPr>
        </p:nvSpPr>
        <p:spPr>
          <a:xfrm>
            <a:off x="1562100" y="1600200"/>
            <a:ext cx="2895600" cy="1295400"/>
          </a:xfrm>
        </p:spPr>
        <p:txBody>
          <a:bodyPr/>
          <a:lstStyle/>
          <a:p>
            <a:pPr algn="ctr">
              <a:buNone/>
            </a:pPr>
            <a:r>
              <a:rPr lang="en-US" dirty="0" smtClean="0">
                <a:solidFill>
                  <a:srgbClr val="C00000"/>
                </a:solidFill>
                <a:latin typeface="Algerian" pitchFamily="82" charset="0"/>
              </a:rPr>
              <a:t>BAGAIMANA USAHANYA</a:t>
            </a:r>
            <a:endParaRPr lang="en-US" dirty="0">
              <a:solidFill>
                <a:srgbClr val="C00000"/>
              </a:solidFill>
              <a:latin typeface="Algerian" pitchFamily="82" charset="0"/>
            </a:endParaRPr>
          </a:p>
        </p:txBody>
      </p:sp>
      <p:pic>
        <p:nvPicPr>
          <p:cNvPr id="6" name="Picture 2" descr="G:\BUAT DD PROMKES 2012\question_mark3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10100" y="304800"/>
            <a:ext cx="2857500" cy="3571875"/>
          </a:xfrm>
          <a:prstGeom prst="rect">
            <a:avLst/>
          </a:prstGeom>
          <a:noFill/>
        </p:spPr>
      </p:pic>
      <p:graphicFrame>
        <p:nvGraphicFramePr>
          <p:cNvPr id="2050" name="Object 6"/>
          <p:cNvGraphicFramePr>
            <a:graphicFrameLocks noChangeAspect="1"/>
          </p:cNvGraphicFramePr>
          <p:nvPr/>
        </p:nvGraphicFramePr>
        <p:xfrm>
          <a:off x="1524000" y="2590800"/>
          <a:ext cx="2590800" cy="3284537"/>
        </p:xfrm>
        <a:graphic>
          <a:graphicData uri="http://schemas.openxmlformats.org/presentationml/2006/ole">
            <p:oleObj spid="_x0000_s10242" name="Clip" r:id="rId4" imgW="1605960" imgH="2286360" progId="">
              <p:embed/>
            </p:oleObj>
          </a:graphicData>
        </a:graphic>
      </p:graphicFrame>
      <p:sp>
        <p:nvSpPr>
          <p:cNvPr id="9" name="5-Point Star 8"/>
          <p:cNvSpPr/>
          <p:nvPr/>
        </p:nvSpPr>
        <p:spPr>
          <a:xfrm>
            <a:off x="4267200" y="3352800"/>
            <a:ext cx="4800600" cy="33528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 smtClean="0"/>
              <a:t>melalui usaha-usaha pengorganisasian masyarakat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9" grpId="0" build="allAtOnce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>
                <a:solidFill>
                  <a:schemeClr val="accent6">
                    <a:lumMod val="50000"/>
                  </a:schemeClr>
                </a:solidFill>
              </a:rPr>
              <a:t>Kegiatan</a:t>
            </a:r>
            <a:endParaRPr lang="en-US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DD-PROMKES 2013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1"/>
          </p:nvPr>
        </p:nvGraphicFramePr>
        <p:xfrm>
          <a:off x="612775" y="1600200"/>
          <a:ext cx="8153400" cy="449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0E7E76C2-5C52-450D-AE79-142A09CB1C9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>
                                            <p:graphicEl>
                                              <a:dgm id="{0E7E76C2-5C52-450D-AE79-142A09CB1C9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0614F0EB-F3D8-41F4-8CBB-E4F4CFAF1F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">
                                            <p:graphicEl>
                                              <a:dgm id="{0614F0EB-F3D8-41F4-8CBB-E4F4CFAF1FB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C71E957-7898-4EC5-A40E-9A2DB6718FC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>
                                            <p:graphicEl>
                                              <a:dgm id="{EC71E957-7898-4EC5-A40E-9A2DB6718FC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8208475-2E3B-494E-AF77-96FDAF017C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>
                                            <p:graphicEl>
                                              <a:dgm id="{F8208475-2E3B-494E-AF77-96FDAF017C3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1ED9A77-B559-41EE-BAEC-8A211B02E5B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5">
                                            <p:graphicEl>
                                              <a:dgm id="{91ED9A77-B559-41EE-BAEC-8A211B02E5B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E7B3A25-5DCF-4FE7-95E4-D5E87E3346E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5">
                                            <p:graphicEl>
                                              <a:dgm id="{9E7B3A25-5DCF-4FE7-95E4-D5E87E3346E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02F4D87F-E3E4-4333-8719-BE1D543D506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5">
                                            <p:graphicEl>
                                              <a:dgm id="{02F4D87F-E3E4-4333-8719-BE1D543D506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24AFC5E-9CCC-4442-A360-FBBF2D6170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5">
                                            <p:graphicEl>
                                              <a:dgm id="{A24AFC5E-9CCC-4442-A360-FBBF2D6170E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03C7D66-931D-42F1-8C2A-9FE5795A0AD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">
                                            <p:graphicEl>
                                              <a:dgm id="{B03C7D66-931D-42F1-8C2A-9FE5795A0AD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5" grpId="0">
        <p:bldSub>
          <a:bldDgm/>
        </p:bldSub>
      </p:bldGraphic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DD-PROMKES 2013</a:t>
            </a:r>
            <a:endParaRPr lang="en-US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610600" cy="14319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b="1" dirty="0">
                <a:solidFill>
                  <a:srgbClr val="7030A0"/>
                </a:solidFill>
              </a:rPr>
              <a:t>DETERMINANTS OF HEALTH</a:t>
            </a:r>
            <a:br>
              <a:rPr lang="en-US" sz="4000" b="1" dirty="0">
                <a:solidFill>
                  <a:srgbClr val="7030A0"/>
                </a:solidFill>
              </a:rPr>
            </a:br>
            <a:r>
              <a:rPr lang="en-US" sz="4000" b="1" dirty="0">
                <a:solidFill>
                  <a:srgbClr val="7030A0"/>
                </a:solidFill>
              </a:rPr>
              <a:t> (HL. Blum, 1981)</a:t>
            </a:r>
          </a:p>
        </p:txBody>
      </p:sp>
      <p:sp>
        <p:nvSpPr>
          <p:cNvPr id="6" name="Oval 4"/>
          <p:cNvSpPr>
            <a:spLocks noChangeArrowheads="1"/>
          </p:cNvSpPr>
          <p:nvPr/>
        </p:nvSpPr>
        <p:spPr bwMode="auto">
          <a:xfrm>
            <a:off x="1066800" y="1828800"/>
            <a:ext cx="7315200" cy="3886200"/>
          </a:xfrm>
          <a:prstGeom prst="ellipse">
            <a:avLst/>
          </a:prstGeom>
          <a:solidFill>
            <a:srgbClr val="E1BDDE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id-ID"/>
          </a:p>
        </p:txBody>
      </p:sp>
      <p:grpSp>
        <p:nvGrpSpPr>
          <p:cNvPr id="12" name="Group 11"/>
          <p:cNvGrpSpPr/>
          <p:nvPr/>
        </p:nvGrpSpPr>
        <p:grpSpPr>
          <a:xfrm>
            <a:off x="1600200" y="2057400"/>
            <a:ext cx="6019800" cy="3429000"/>
            <a:chOff x="1600200" y="2057400"/>
            <a:chExt cx="6019800" cy="3429000"/>
          </a:xfrm>
        </p:grpSpPr>
        <p:sp>
          <p:nvSpPr>
            <p:cNvPr id="7" name="Oval 5"/>
            <p:cNvSpPr>
              <a:spLocks noChangeArrowheads="1"/>
            </p:cNvSpPr>
            <p:nvPr/>
          </p:nvSpPr>
          <p:spPr bwMode="auto">
            <a:xfrm>
              <a:off x="4191000" y="3048000"/>
              <a:ext cx="1295400" cy="1143000"/>
            </a:xfrm>
            <a:prstGeom prst="ellipse">
              <a:avLst/>
            </a:prstGeom>
            <a:solidFill>
              <a:srgbClr val="FF00FF"/>
            </a:solidFill>
            <a:ln w="9525">
              <a:solidFill>
                <a:srgbClr val="FF00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 b="1"/>
                <a:t>Health</a:t>
              </a:r>
            </a:p>
            <a:p>
              <a:pPr algn="ctr"/>
              <a:r>
                <a:rPr lang="en-US" sz="2400" b="1"/>
                <a:t>Status</a:t>
              </a:r>
            </a:p>
          </p:txBody>
        </p:sp>
        <p:sp>
          <p:nvSpPr>
            <p:cNvPr id="8" name="AutoShape 6"/>
            <p:cNvSpPr>
              <a:spLocks noChangeArrowheads="1"/>
            </p:cNvSpPr>
            <p:nvPr/>
          </p:nvSpPr>
          <p:spPr bwMode="auto">
            <a:xfrm>
              <a:off x="4114800" y="2057400"/>
              <a:ext cx="1371600" cy="838200"/>
            </a:xfrm>
            <a:prstGeom prst="downArrowCallout">
              <a:avLst>
                <a:gd name="adj1" fmla="val 40909"/>
                <a:gd name="adj2" fmla="val 40909"/>
                <a:gd name="adj3" fmla="val 16667"/>
                <a:gd name="adj4" fmla="val 66667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 b="1" dirty="0"/>
                <a:t>Heredity</a:t>
              </a:r>
            </a:p>
          </p:txBody>
        </p:sp>
        <p:sp>
          <p:nvSpPr>
            <p:cNvPr id="9" name="AutoShape 7"/>
            <p:cNvSpPr>
              <a:spLocks noChangeArrowheads="1"/>
            </p:cNvSpPr>
            <p:nvPr/>
          </p:nvSpPr>
          <p:spPr bwMode="auto">
            <a:xfrm>
              <a:off x="1600200" y="2819400"/>
              <a:ext cx="2514600" cy="1447800"/>
            </a:xfrm>
            <a:prstGeom prst="rightArrowCallout">
              <a:avLst>
                <a:gd name="adj1" fmla="val 25000"/>
                <a:gd name="adj2" fmla="val 25000"/>
                <a:gd name="adj3" fmla="val 28947"/>
                <a:gd name="adj4" fmla="val 66667"/>
              </a:avLst>
            </a:prstGeom>
            <a:gradFill rotWithShape="1">
              <a:gsLst>
                <a:gs pos="0">
                  <a:srgbClr val="FFFFFF"/>
                </a:gs>
                <a:gs pos="100000">
                  <a:schemeClr val="hlink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 b="1"/>
                <a:t>     Environment</a:t>
              </a:r>
            </a:p>
          </p:txBody>
        </p:sp>
        <p:sp>
          <p:nvSpPr>
            <p:cNvPr id="10" name="AutoShape 8"/>
            <p:cNvSpPr>
              <a:spLocks noChangeArrowheads="1"/>
            </p:cNvSpPr>
            <p:nvPr/>
          </p:nvSpPr>
          <p:spPr bwMode="auto">
            <a:xfrm>
              <a:off x="5638800" y="2971800"/>
              <a:ext cx="1981200" cy="1219200"/>
            </a:xfrm>
            <a:prstGeom prst="leftArrowCallout">
              <a:avLst>
                <a:gd name="adj1" fmla="val 25000"/>
                <a:gd name="adj2" fmla="val 25000"/>
                <a:gd name="adj3" fmla="val 27083"/>
                <a:gd name="adj4" fmla="val 66667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rgbClr val="FFFF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 b="1" dirty="0"/>
                <a:t>Medical</a:t>
              </a:r>
            </a:p>
            <a:p>
              <a:pPr algn="ctr"/>
              <a:r>
                <a:rPr lang="en-US" sz="2400" b="1" dirty="0"/>
                <a:t>Service</a:t>
              </a:r>
            </a:p>
          </p:txBody>
        </p:sp>
        <p:sp>
          <p:nvSpPr>
            <p:cNvPr id="11" name="AutoShape 9"/>
            <p:cNvSpPr>
              <a:spLocks noChangeArrowheads="1"/>
            </p:cNvSpPr>
            <p:nvPr/>
          </p:nvSpPr>
          <p:spPr bwMode="auto">
            <a:xfrm>
              <a:off x="4038600" y="4343400"/>
              <a:ext cx="1676400" cy="1143000"/>
            </a:xfrm>
            <a:prstGeom prst="upArrowCallout">
              <a:avLst>
                <a:gd name="adj1" fmla="val 36667"/>
                <a:gd name="adj2" fmla="val 36667"/>
                <a:gd name="adj3" fmla="val 16667"/>
                <a:gd name="adj4" fmla="val 66667"/>
              </a:avLst>
            </a:prstGeom>
            <a:gradFill rotWithShape="1">
              <a:gsLst>
                <a:gs pos="0">
                  <a:srgbClr val="0000CC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 b="1"/>
                <a:t>Life Style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7030A0"/>
                </a:solidFill>
              </a:rPr>
              <a:t>LANJUTAN KONSEP HL. BLUM</a:t>
            </a:r>
            <a:endParaRPr lang="en-US" b="1" dirty="0">
              <a:solidFill>
                <a:srgbClr val="7030A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DD-PROMKES 2013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pPr marL="514350" indent="-514350" eaLnBrk="1" hangingPunct="1">
              <a:buFont typeface="Arial" charset="0"/>
              <a:buAutoNum type="arabicPeriod"/>
            </a:pPr>
            <a:r>
              <a:rPr lang="id-ID" dirty="0" smtClean="0"/>
              <a:t>Intervensi terhadap faktor lingkungan</a:t>
            </a:r>
            <a:r>
              <a:rPr lang="en-US" dirty="0" smtClean="0"/>
              <a:t>:</a:t>
            </a:r>
          </a:p>
          <a:p>
            <a:pPr marL="514350" indent="-514350" eaLnBrk="1" hangingPunct="1">
              <a:buFont typeface="Wingdings" pitchFamily="2" charset="2"/>
              <a:buChar char="v"/>
            </a:pPr>
            <a:r>
              <a:rPr lang="id-ID" dirty="0" smtClean="0"/>
              <a:t>fisik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id-ID" dirty="0" smtClean="0"/>
              <a:t>dalam bentuk perbaikan sanitasi lingkungan</a:t>
            </a:r>
            <a:endParaRPr lang="en-US" dirty="0" smtClean="0"/>
          </a:p>
          <a:p>
            <a:pPr marL="514350" indent="-514350" eaLnBrk="1" hangingPunct="1">
              <a:buFont typeface="Wingdings" pitchFamily="2" charset="2"/>
              <a:buChar char="v"/>
            </a:pPr>
            <a:r>
              <a:rPr lang="id-ID" dirty="0" smtClean="0"/>
              <a:t>lingkungan sosial, budaya, politik, dan ekonomi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id-ID" dirty="0" smtClean="0"/>
              <a:t>dalam bentuk program-program peningkatan pendidikan, perbaikan sosial ekonomi masyarakat, penstabilan politik dan keamanan, dan sebagainya</a:t>
            </a:r>
            <a:endParaRPr lang="en-US" dirty="0" smtClean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6800" y="228600"/>
            <a:ext cx="2667000" cy="990600"/>
          </a:xfrm>
        </p:spPr>
        <p:txBody>
          <a:bodyPr/>
          <a:lstStyle/>
          <a:p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LIFE STYLE</a:t>
            </a:r>
            <a:endParaRPr lang="en-US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132117" y="6248206"/>
            <a:ext cx="5421083" cy="365125"/>
          </a:xfrm>
        </p:spPr>
        <p:txBody>
          <a:bodyPr/>
          <a:lstStyle/>
          <a:p>
            <a:r>
              <a:rPr lang="en-US" dirty="0" smtClean="0"/>
              <a:t>DD-PROMKES 2013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sz="quarter" idx="1"/>
          </p:nvPr>
        </p:nvSpPr>
        <p:spPr>
          <a:xfrm>
            <a:off x="4572000" y="1600200"/>
            <a:ext cx="4194174" cy="4495800"/>
          </a:xfrm>
        </p:spPr>
        <p:txBody>
          <a:bodyPr rtlCol="0">
            <a:normAutofit fontScale="70000" lnSpcReduction="20000"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en-US" dirty="0" smtClean="0"/>
              <a:t>2. </a:t>
            </a:r>
            <a:r>
              <a:rPr lang="id-ID" dirty="0" smtClean="0"/>
              <a:t>Pendidikan kesehatan merupakan bentuk intervensi terutama terhadap faktor perilaku</a:t>
            </a:r>
            <a:r>
              <a:rPr lang="en-US" dirty="0" smtClean="0"/>
              <a:t>. </a:t>
            </a:r>
          </a:p>
          <a:p>
            <a:pPr marL="320040" indent="-32004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id-ID" dirty="0" smtClean="0"/>
              <a:t>Pendidikan kesehatan ialah suatu upaya atau kegiatan untuk menciptakan perilaku masyarakat yang kondusif untuk kesehatan. </a:t>
            </a:r>
            <a:endParaRPr lang="en-US" dirty="0" smtClean="0"/>
          </a:p>
          <a:p>
            <a:pPr marL="320040" indent="-32004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id-ID" dirty="0" smtClean="0"/>
              <a:t>Artinya, pendidikan kesehatan berupaya agar masyarakat menyadari atau mengetahui bagaimana cara memelihara kesehatan mereka, bagaimana menghindari atau mencegah hal-hal yang merugikan kesehatan mereka dan kesehatan orang lain, </a:t>
            </a:r>
            <a:r>
              <a:rPr lang="id-ID" b="1" dirty="0" smtClean="0"/>
              <a:t>ke mana seharusnya mencari pengobatan bilamana sakit</a:t>
            </a:r>
            <a:r>
              <a:rPr lang="id-ID" dirty="0" smtClean="0"/>
              <a:t>, dan sebagainya</a:t>
            </a:r>
            <a:endParaRPr lang="en-US" dirty="0" smtClean="0"/>
          </a:p>
        </p:txBody>
      </p:sp>
      <p:pic>
        <p:nvPicPr>
          <p:cNvPr id="11266" name="Picture 2" descr="G:\BUAT DD PROMKES 2012\PelayananPublik_00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304800"/>
            <a:ext cx="4343400" cy="6324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DD-PROMKES 2013</a:t>
            </a:r>
            <a:endParaRPr lang="en-US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20040" marR="0" lvl="0" indent="-320040" algn="l" defTabSz="914400" rtl="0" eaLnBrk="1" fontAlgn="auto" latinLnBrk="0" hangingPunct="1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kumimoji="0" lang="en-US" sz="29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Faktor perilaku merupakan faktor kedua terbesar yang pengaruhi status kesehatan (Blum)</a:t>
            </a:r>
          </a:p>
          <a:p>
            <a:pPr marL="320040" marR="0" lvl="0" indent="-320040" algn="l" defTabSz="914400" rtl="0" eaLnBrk="1" fontAlgn="auto" latinLnBrk="0" hangingPunct="1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kumimoji="0" lang="en-US" sz="29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Upaya intervensi perilaku dalam bentuk:</a:t>
            </a:r>
          </a:p>
          <a:p>
            <a:pPr marL="640080" marR="0" lvl="1" indent="-274320" algn="l" defTabSz="914400" rtl="0" eaLnBrk="1" fontAlgn="auto" latinLnBrk="0" hangingPunct="1">
              <a:lnSpc>
                <a:spcPct val="9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"/>
              <a:tabLst/>
              <a:defRPr/>
            </a:pPr>
            <a:r>
              <a:rPr kumimoji="0" lang="en-US" sz="2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Tekanan (</a:t>
            </a:r>
            <a:r>
              <a:rPr kumimoji="0" lang="en-US" sz="2600" b="0" i="1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enforcement</a:t>
            </a:r>
            <a:r>
              <a:rPr kumimoji="0" lang="en-US" sz="2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 </a:t>
            </a:r>
          </a:p>
          <a:p>
            <a:pPr marL="9144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ct val="75000"/>
              <a:buFont typeface="Wingdings"/>
              <a:buChar char=""/>
              <a:tabLst/>
              <a:defRPr/>
            </a:pPr>
            <a:r>
              <a:rPr kumimoji="0" lang="en-US" sz="23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Dalam bentuk peraturan, tekanan dan sanksi</a:t>
            </a:r>
          </a:p>
          <a:p>
            <a:pPr marL="9144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ct val="75000"/>
              <a:buFont typeface="Wingdings"/>
              <a:buChar char=""/>
              <a:tabLst/>
              <a:defRPr/>
            </a:pPr>
            <a:r>
              <a:rPr kumimoji="0" lang="en-US" sz="23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Perubahan cepat tapi tidak langgeng</a:t>
            </a:r>
          </a:p>
          <a:p>
            <a:pPr marL="640080" marR="0" lvl="1" indent="-274320" algn="l" defTabSz="914400" rtl="0" eaLnBrk="1" fontAlgn="auto" latinLnBrk="0" hangingPunct="1">
              <a:lnSpc>
                <a:spcPct val="9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"/>
              <a:tabLst/>
              <a:defRPr/>
            </a:pPr>
            <a:r>
              <a:rPr kumimoji="0" lang="en-US" sz="2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Edukasi (</a:t>
            </a:r>
            <a:r>
              <a:rPr kumimoji="0" lang="en-US" sz="2600" b="0" i="1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education</a:t>
            </a:r>
            <a:r>
              <a:rPr kumimoji="0" lang="en-US" sz="2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9144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ct val="75000"/>
              <a:buFont typeface="Wingdings"/>
              <a:buChar char=""/>
              <a:tabLst/>
              <a:defRPr/>
            </a:pPr>
            <a:r>
              <a:rPr kumimoji="0" lang="en-US" sz="23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Melalui persuasi, himbauan, ajakan, kesadaran dll</a:t>
            </a:r>
          </a:p>
          <a:p>
            <a:pPr marL="9144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ct val="75000"/>
              <a:buFont typeface="Wingdings"/>
              <a:buChar char=""/>
              <a:tabLst/>
              <a:defRPr/>
            </a:pPr>
            <a:r>
              <a:rPr kumimoji="0" lang="en-US" sz="23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Perubahan lama tapi dapat langgeng</a:t>
            </a:r>
          </a:p>
          <a:p>
            <a:pPr marL="640080" marR="0" lvl="1" indent="-274320" algn="l" defTabSz="914400" rtl="0" eaLnBrk="1" fontAlgn="auto" latinLnBrk="0" hangingPunct="1">
              <a:lnSpc>
                <a:spcPct val="9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"/>
              <a:tabLst/>
              <a:defRPr/>
            </a:pP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err="1" smtClean="0">
                <a:solidFill>
                  <a:srgbClr val="C00000"/>
                </a:solidFill>
              </a:rPr>
              <a:t>Tahap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  <a:r>
              <a:rPr lang="en-US" b="1" dirty="0" err="1" smtClean="0">
                <a:solidFill>
                  <a:srgbClr val="C00000"/>
                </a:solidFill>
              </a:rPr>
              <a:t>kegiatan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  <a:r>
              <a:rPr lang="en-US" b="1" dirty="0" err="1" smtClean="0">
                <a:solidFill>
                  <a:srgbClr val="C00000"/>
                </a:solidFill>
              </a:rPr>
              <a:t>perubahan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  <a:r>
              <a:rPr lang="en-US" b="1" dirty="0" err="1" smtClean="0">
                <a:solidFill>
                  <a:srgbClr val="C00000"/>
                </a:solidFill>
              </a:rPr>
              <a:t>perilaku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DD-PROMKES 2013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5400" dirty="0" err="1" smtClean="0"/>
              <a:t>Tahap</a:t>
            </a:r>
            <a:r>
              <a:rPr lang="en-US" sz="5400" dirty="0" smtClean="0"/>
              <a:t> </a:t>
            </a:r>
            <a:r>
              <a:rPr lang="en-US" sz="5400" dirty="0" err="1" smtClean="0"/>
              <a:t>sensitisasi</a:t>
            </a:r>
            <a:endParaRPr lang="en-US" sz="5400" dirty="0" smtClean="0"/>
          </a:p>
          <a:p>
            <a:r>
              <a:rPr lang="en-US" sz="5400" dirty="0" err="1" smtClean="0"/>
              <a:t>Tahap</a:t>
            </a:r>
            <a:r>
              <a:rPr lang="en-US" sz="5400" dirty="0" smtClean="0"/>
              <a:t> </a:t>
            </a:r>
            <a:r>
              <a:rPr lang="en-US" sz="5400" dirty="0" err="1" smtClean="0"/>
              <a:t>publisitas</a:t>
            </a:r>
            <a:endParaRPr lang="en-US" sz="5400" dirty="0" smtClean="0"/>
          </a:p>
          <a:p>
            <a:r>
              <a:rPr lang="en-US" sz="5400" dirty="0" err="1" smtClean="0"/>
              <a:t>Tahap</a:t>
            </a:r>
            <a:r>
              <a:rPr lang="en-US" sz="5400" dirty="0" smtClean="0"/>
              <a:t> </a:t>
            </a:r>
            <a:r>
              <a:rPr lang="en-US" sz="5400" dirty="0" err="1" smtClean="0"/>
              <a:t>edukasi</a:t>
            </a:r>
            <a:endParaRPr lang="en-US" sz="5400" dirty="0" smtClean="0"/>
          </a:p>
          <a:p>
            <a:r>
              <a:rPr lang="en-US" sz="5400" dirty="0" err="1" smtClean="0"/>
              <a:t>Tahap</a:t>
            </a:r>
            <a:r>
              <a:rPr lang="en-US" sz="5400" dirty="0" smtClean="0"/>
              <a:t> </a:t>
            </a:r>
            <a:r>
              <a:rPr lang="en-US" sz="5400" dirty="0" err="1" smtClean="0"/>
              <a:t>motivasi</a:t>
            </a:r>
            <a:endParaRPr lang="en-US" sz="54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DD-PROMKES 2013</a:t>
            </a:r>
            <a:endParaRPr lang="en-US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eaLnBrk="1" hangingPunct="1"/>
            <a:r>
              <a:rPr lang="en-US" b="1" dirty="0" err="1" smtClean="0"/>
              <a:t>Dimensi</a:t>
            </a:r>
            <a:r>
              <a:rPr lang="en-US" b="1" dirty="0" smtClean="0"/>
              <a:t> </a:t>
            </a:r>
            <a:r>
              <a:rPr lang="en-US" b="1" dirty="0" err="1" smtClean="0"/>
              <a:t>Intervensi</a:t>
            </a:r>
            <a:r>
              <a:rPr lang="en-US" b="1" dirty="0" smtClean="0"/>
              <a:t> </a:t>
            </a:r>
            <a:r>
              <a:rPr lang="en-US" b="1" dirty="0" err="1" smtClean="0"/>
              <a:t>Perilaku</a:t>
            </a:r>
            <a:endParaRPr lang="en-US" b="1" dirty="0" smtClean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kumimoji="0" lang="en-US" sz="3200" b="0" i="1" u="none" strike="noStrike" kern="120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Perubahan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200" b="0" i="1" u="none" strike="noStrike" kern="120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Perilaku</a:t>
            </a:r>
            <a:endParaRPr kumimoji="0" lang="en-US" sz="3200" b="0" i="1" u="none" strike="noStrike" kern="120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640080" marR="0" lvl="1" indent="-274320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Pct val="70000"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Perubahan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dari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perilaku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yang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tidak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kondusif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ke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yang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kondusif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bagi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kesehatan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kumimoji="0" lang="en-US" sz="3200" b="0" i="1" u="none" strike="noStrike" kern="120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Pembinaan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200" b="0" i="1" u="none" strike="noStrike" kern="120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Perilaku</a:t>
            </a:r>
            <a:endParaRPr kumimoji="0" lang="en-US" sz="3200" b="0" i="1" u="none" strike="noStrike" kern="120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640080" marR="0" lvl="1" indent="-274320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Pct val="70000"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Mempertahankan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perilaku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sehat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kumimoji="0" lang="en-US" sz="3200" b="0" i="1" u="none" strike="noStrike" kern="120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Pengembangan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200" b="0" i="1" u="none" strike="noStrike" kern="120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Perilaku</a:t>
            </a:r>
            <a:endParaRPr kumimoji="0" lang="en-US" sz="3200" b="0" i="1" u="none" strike="noStrike" kern="120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640080" marR="0" lvl="1" indent="-274320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Pct val="70000"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Membiasakan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hidup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sehat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bagi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anak-anak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DD-PROMKES 2013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 startAt="5"/>
            </a:pPr>
            <a:r>
              <a:rPr lang="en-US" i="1" dirty="0" smtClean="0">
                <a:solidFill>
                  <a:srgbClr val="FF0000"/>
                </a:solidFill>
              </a:rPr>
              <a:t>Improve Maternal Health </a:t>
            </a:r>
            <a:r>
              <a:rPr lang="en-US" dirty="0" smtClean="0">
                <a:solidFill>
                  <a:srgbClr val="FF0000"/>
                </a:solidFill>
              </a:rPr>
              <a:t>(</a:t>
            </a:r>
            <a:r>
              <a:rPr lang="en-US" dirty="0" err="1" smtClean="0">
                <a:solidFill>
                  <a:srgbClr val="FF0000"/>
                </a:solidFill>
              </a:rPr>
              <a:t>Perbaikan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kesehatan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ibu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</a:p>
          <a:p>
            <a:pPr marL="514350" indent="-514350">
              <a:buFont typeface="+mj-lt"/>
              <a:buAutoNum type="arabicPeriod" startAt="5"/>
            </a:pPr>
            <a:r>
              <a:rPr lang="en-US" i="1" dirty="0" smtClean="0">
                <a:solidFill>
                  <a:srgbClr val="FF0000"/>
                </a:solidFill>
              </a:rPr>
              <a:t>Combat HIV/AIDs, Malaria And Other Disease </a:t>
            </a:r>
            <a:r>
              <a:rPr lang="en-US" dirty="0" smtClean="0">
                <a:solidFill>
                  <a:srgbClr val="FF0000"/>
                </a:solidFill>
              </a:rPr>
              <a:t>(</a:t>
            </a:r>
            <a:r>
              <a:rPr lang="en-US" dirty="0" err="1" smtClean="0">
                <a:solidFill>
                  <a:srgbClr val="FF0000"/>
                </a:solidFill>
              </a:rPr>
              <a:t>Peperangan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terhadap</a:t>
            </a:r>
            <a:r>
              <a:rPr lang="en-US" dirty="0" smtClean="0">
                <a:solidFill>
                  <a:srgbClr val="FF0000"/>
                </a:solidFill>
              </a:rPr>
              <a:t> HIV/AIDS, Malaria </a:t>
            </a:r>
            <a:r>
              <a:rPr lang="en-US" dirty="0" err="1" smtClean="0">
                <a:solidFill>
                  <a:srgbClr val="FF0000"/>
                </a:solidFill>
              </a:rPr>
              <a:t>dan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penyakit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lainnya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</a:p>
          <a:p>
            <a:pPr marL="514350" indent="-514350">
              <a:buFont typeface="+mj-lt"/>
              <a:buAutoNum type="arabicPeriod" startAt="5"/>
            </a:pPr>
            <a:r>
              <a:rPr lang="en-US" i="1" dirty="0" smtClean="0">
                <a:solidFill>
                  <a:srgbClr val="FF0000"/>
                </a:solidFill>
              </a:rPr>
              <a:t>Ensure Environmental Sustainability </a:t>
            </a:r>
            <a:r>
              <a:rPr lang="en-US" dirty="0" smtClean="0">
                <a:solidFill>
                  <a:srgbClr val="FF0000"/>
                </a:solidFill>
              </a:rPr>
              <a:t>(</a:t>
            </a:r>
            <a:r>
              <a:rPr lang="en-US" dirty="0" err="1" smtClean="0">
                <a:solidFill>
                  <a:srgbClr val="FF0000"/>
                </a:solidFill>
              </a:rPr>
              <a:t>Kepastian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keberlanjutan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lingkungan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</a:p>
          <a:p>
            <a:pPr marL="514350" indent="-514350">
              <a:buFont typeface="+mj-lt"/>
              <a:buAutoNum type="arabicPeriod" startAt="5"/>
            </a:pPr>
            <a:r>
              <a:rPr lang="en-US" i="1" dirty="0" smtClean="0">
                <a:solidFill>
                  <a:srgbClr val="FF0000"/>
                </a:solidFill>
              </a:rPr>
              <a:t>Develop A Global Partnership For Development </a:t>
            </a:r>
            <a:r>
              <a:rPr lang="en-US" dirty="0" smtClean="0">
                <a:solidFill>
                  <a:srgbClr val="FF0000"/>
                </a:solidFill>
              </a:rPr>
              <a:t>(</a:t>
            </a:r>
            <a:r>
              <a:rPr lang="en-US" dirty="0" err="1" smtClean="0">
                <a:solidFill>
                  <a:srgbClr val="FF0000"/>
                </a:solidFill>
              </a:rPr>
              <a:t>Pengembangan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kemitraan</a:t>
            </a:r>
            <a:r>
              <a:rPr lang="en-US" dirty="0" smtClean="0">
                <a:solidFill>
                  <a:srgbClr val="FF0000"/>
                </a:solidFill>
              </a:rPr>
              <a:t> global </a:t>
            </a:r>
            <a:r>
              <a:rPr lang="en-US" dirty="0" err="1" smtClean="0">
                <a:solidFill>
                  <a:srgbClr val="FF0000"/>
                </a:solidFill>
              </a:rPr>
              <a:t>untuk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pembangunan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  <a:endParaRPr lang="en-US" i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DD-PROMKES 2013</a:t>
            </a:r>
            <a:endParaRPr lang="en-US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eaLnBrk="1" hangingPunct="1"/>
            <a:r>
              <a:rPr lang="en-US" b="1" dirty="0" err="1" smtClean="0">
                <a:solidFill>
                  <a:schemeClr val="accent2"/>
                </a:solidFill>
              </a:rPr>
              <a:t>Tujuan</a:t>
            </a:r>
            <a:r>
              <a:rPr lang="en-US" b="1" dirty="0" smtClean="0">
                <a:solidFill>
                  <a:schemeClr val="accent2"/>
                </a:solidFill>
              </a:rPr>
              <a:t> </a:t>
            </a:r>
            <a:r>
              <a:rPr lang="en-US" b="1" dirty="0" err="1" smtClean="0">
                <a:solidFill>
                  <a:schemeClr val="accent2"/>
                </a:solidFill>
              </a:rPr>
              <a:t>Intervensi</a:t>
            </a:r>
            <a:r>
              <a:rPr lang="en-US" b="1" dirty="0" smtClean="0">
                <a:solidFill>
                  <a:schemeClr val="accent2"/>
                </a:solidFill>
              </a:rPr>
              <a:t> </a:t>
            </a:r>
            <a:r>
              <a:rPr lang="en-US" b="1" dirty="0" err="1" smtClean="0">
                <a:solidFill>
                  <a:schemeClr val="accent2"/>
                </a:solidFill>
              </a:rPr>
              <a:t>Perilaku</a:t>
            </a:r>
            <a:endParaRPr lang="en-US" b="1" dirty="0" smtClean="0">
              <a:solidFill>
                <a:schemeClr val="accent2"/>
              </a:solidFill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457200" y="1600200"/>
            <a:ext cx="8458200" cy="4525963"/>
          </a:xfrm>
          <a:prstGeom prst="rect">
            <a:avLst/>
          </a:prstGeom>
        </p:spPr>
        <p:txBody>
          <a:bodyPr vert="horz">
            <a:normAutofit lnSpcReduction="10000"/>
          </a:bodyPr>
          <a:lstStyle/>
          <a:p>
            <a:pPr marL="533400" marR="0" lvl="0" indent="-533400" algn="l" defTabSz="914400" rtl="0" eaLnBrk="1" fontAlgn="auto" latinLnBrk="0" hangingPunct="1">
              <a:lnSpc>
                <a:spcPct val="8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Tx/>
              <a:buAutoNum type="arabicPeriod"/>
              <a:tabLst/>
              <a:defRPr/>
            </a:pP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Mengurangi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perilaku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negatif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bagi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kesehatan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1" indent="-457200" algn="l" defTabSz="914400" rtl="0" eaLnBrk="1" fontAlgn="auto" latinLnBrk="0" hangingPunct="1">
              <a:lnSpc>
                <a:spcPct val="8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Pct val="70000"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Misal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: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mengurangi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kebiasaan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merokok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1" indent="-457200" algn="l" defTabSz="914400" rtl="0" eaLnBrk="1" fontAlgn="auto" latinLnBrk="0" hangingPunct="1">
              <a:lnSpc>
                <a:spcPct val="8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Pct val="70000"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33400" marR="0" lvl="0" indent="-533400" algn="l" defTabSz="914400" rtl="0" eaLnBrk="1" fontAlgn="auto" latinLnBrk="0" hangingPunct="1">
              <a:lnSpc>
                <a:spcPct val="8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Tx/>
              <a:buAutoNum type="arabicPeriod"/>
              <a:tabLst/>
              <a:defRPr/>
            </a:pP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Mencegah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meningkatnya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perilaku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negatif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bagi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kesehatan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1" indent="-457200" algn="l" defTabSz="914400" rtl="0" eaLnBrk="1" fontAlgn="auto" latinLnBrk="0" hangingPunct="1">
              <a:lnSpc>
                <a:spcPct val="8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Pct val="70000"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Misal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: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mencegah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meningkatnya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perilaku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‘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seks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bebas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’</a:t>
            </a:r>
          </a:p>
          <a:p>
            <a:pPr marL="914400" marR="0" lvl="1" indent="-457200" algn="l" defTabSz="914400" rtl="0" eaLnBrk="1" fontAlgn="auto" latinLnBrk="0" hangingPunct="1">
              <a:lnSpc>
                <a:spcPct val="8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Pct val="70000"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33400" marR="0" lvl="0" indent="-533400" algn="l" defTabSz="914400" rtl="0" eaLnBrk="1" fontAlgn="auto" latinLnBrk="0" hangingPunct="1">
              <a:lnSpc>
                <a:spcPct val="8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Tx/>
              <a:buAutoNum type="arabicPeriod"/>
              <a:tabLst/>
              <a:defRPr/>
            </a:pP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Meningkatkan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perilaku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positif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bagi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kesehatan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1" indent="-457200" algn="l" defTabSz="914400" rtl="0" eaLnBrk="1" fontAlgn="auto" latinLnBrk="0" hangingPunct="1">
              <a:lnSpc>
                <a:spcPct val="8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Pct val="70000"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Misal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: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mendorong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kebiasaan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olah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raga</a:t>
            </a:r>
          </a:p>
          <a:p>
            <a:pPr marL="914400" marR="0" lvl="1" indent="-457200" algn="l" defTabSz="914400" rtl="0" eaLnBrk="1" fontAlgn="auto" latinLnBrk="0" hangingPunct="1">
              <a:lnSpc>
                <a:spcPct val="8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Pct val="70000"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33400" marR="0" lvl="0" indent="-533400" algn="l" defTabSz="914400" rtl="0" eaLnBrk="1" fontAlgn="auto" latinLnBrk="0" hangingPunct="1">
              <a:lnSpc>
                <a:spcPct val="8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Tx/>
              <a:buAutoNum type="arabicPeriod"/>
              <a:tabLst/>
              <a:defRPr/>
            </a:pP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Mencegah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menurunnya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perilaku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positif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bagi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kesehatan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1" indent="-457200" algn="l" defTabSz="914400" rtl="0" eaLnBrk="1" fontAlgn="auto" latinLnBrk="0" hangingPunct="1">
              <a:lnSpc>
                <a:spcPct val="8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Pct val="70000"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Misal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: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mencegah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menurunnya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perilaku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makan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kaya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serat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Medical Service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DD-PROMKES 2013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sz="quarter" idx="1"/>
          </p:nvPr>
        </p:nvSpPr>
        <p:spPr>
          <a:xfrm>
            <a:off x="4648200" y="2209800"/>
            <a:ext cx="4267200" cy="1905000"/>
          </a:xfrm>
        </p:spPr>
        <p:txBody>
          <a:bodyPr>
            <a:noAutofit/>
          </a:bodyPr>
          <a:lstStyle/>
          <a:p>
            <a:pPr eaLnBrk="1" hangingPunct="1">
              <a:buFont typeface="Arial" charset="0"/>
              <a:buNone/>
            </a:pPr>
            <a:r>
              <a:rPr lang="en-US" sz="3200" dirty="0" smtClean="0">
                <a:solidFill>
                  <a:srgbClr val="C00000"/>
                </a:solidFill>
              </a:rPr>
              <a:t>	</a:t>
            </a:r>
            <a:r>
              <a:rPr lang="id-ID" sz="3200" dirty="0" smtClean="0">
                <a:solidFill>
                  <a:srgbClr val="C00000"/>
                </a:solidFill>
              </a:rPr>
              <a:t>bentuk penyediaan dan atau perbaikan fasilitas pelayanan kesehatan, perbaikan sistem dan manajemen pelayanan kesehatan, dan sebagainya.</a:t>
            </a:r>
            <a:endParaRPr lang="en-US" sz="3200" dirty="0" smtClean="0">
              <a:solidFill>
                <a:srgbClr val="C00000"/>
              </a:solidFill>
            </a:endParaRPr>
          </a:p>
        </p:txBody>
      </p:sp>
      <p:pic>
        <p:nvPicPr>
          <p:cNvPr id="12290" name="Picture 2" descr="G:\BUAT DD PROMKES 2012\DEFINISI-PROMOSI-KESEHATAN-DI-TEMPAT-KERJ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676400"/>
            <a:ext cx="4648200" cy="4648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allAtOnce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HEREDITY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DD-PROMKES 2013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sz="quarter" idx="1"/>
          </p:nvPr>
        </p:nvSpPr>
        <p:spPr>
          <a:xfrm>
            <a:off x="6324600" y="2209800"/>
            <a:ext cx="2514600" cy="2819400"/>
          </a:xfrm>
        </p:spPr>
        <p:txBody>
          <a:bodyPr>
            <a:noAutofit/>
          </a:bodyPr>
          <a:lstStyle/>
          <a:p>
            <a:pPr eaLnBrk="1" hangingPunct="1">
              <a:buFont typeface="Arial" charset="0"/>
              <a:buNone/>
            </a:pPr>
            <a:r>
              <a:rPr lang="en-US" sz="3200" dirty="0" smtClean="0">
                <a:solidFill>
                  <a:srgbClr val="7030A0"/>
                </a:solidFill>
              </a:rPr>
              <a:t>	</a:t>
            </a:r>
            <a:r>
              <a:rPr lang="id-ID" sz="3200" dirty="0" smtClean="0">
                <a:solidFill>
                  <a:srgbClr val="7030A0"/>
                </a:solidFill>
              </a:rPr>
              <a:t>perbaikan gizi masyarakat, khususnya perbaikan gizi ibu hamil</a:t>
            </a:r>
            <a:endParaRPr lang="en-US" sz="3200" dirty="0" smtClean="0">
              <a:solidFill>
                <a:srgbClr val="7030A0"/>
              </a:solidFill>
            </a:endParaRPr>
          </a:p>
        </p:txBody>
      </p:sp>
      <p:pic>
        <p:nvPicPr>
          <p:cNvPr id="13314" name="Picture 2" descr="G:\BUAT DD PROMKES 2012\promosi-kesehata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00400" y="1295400"/>
            <a:ext cx="2743200" cy="2057400"/>
          </a:xfrm>
          <a:prstGeom prst="rect">
            <a:avLst/>
          </a:prstGeom>
          <a:noFill/>
        </p:spPr>
      </p:pic>
      <p:pic>
        <p:nvPicPr>
          <p:cNvPr id="13318" name="Picture 6" descr="G:\BUAT DD PROMKES 2012\manfaat-giz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4191000"/>
            <a:ext cx="2590800" cy="2438400"/>
          </a:xfrm>
          <a:prstGeom prst="rect">
            <a:avLst/>
          </a:prstGeom>
          <a:noFill/>
        </p:spPr>
      </p:pic>
      <p:pic>
        <p:nvPicPr>
          <p:cNvPr id="13319" name="Picture 7" descr="G:\BUAT DD PROMKES 2012\nutrisi-ibu-hamil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29000" y="3505200"/>
            <a:ext cx="2590800" cy="3124200"/>
          </a:xfrm>
          <a:prstGeom prst="rect">
            <a:avLst/>
          </a:prstGeom>
          <a:noFill/>
        </p:spPr>
      </p:pic>
      <p:pic>
        <p:nvPicPr>
          <p:cNvPr id="13320" name="Picture 8" descr="G:\BUAT DD PROMKES 2012\nutrisi-murah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1000" y="1219200"/>
            <a:ext cx="2590800" cy="2895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allAtOnce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DD-PROMKES 2013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sz="quarter" idx="1"/>
          </p:nvPr>
        </p:nvSpPr>
        <p:spPr>
          <a:xfrm>
            <a:off x="1371600" y="3276600"/>
            <a:ext cx="4343400" cy="12954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b="1" dirty="0" smtClean="0">
                <a:solidFill>
                  <a:srgbClr val="7030A0"/>
                </a:solidFill>
                <a:latin typeface="Algerian" pitchFamily="82" charset="0"/>
              </a:rPr>
              <a:t>BAGAIMANA PERAN HE DI MASYARAKAT</a:t>
            </a:r>
            <a:endParaRPr lang="en-US" b="1" dirty="0">
              <a:solidFill>
                <a:srgbClr val="7030A0"/>
              </a:solidFill>
              <a:latin typeface="Algerian" pitchFamily="82" charset="0"/>
            </a:endParaRPr>
          </a:p>
        </p:txBody>
      </p:sp>
      <p:graphicFrame>
        <p:nvGraphicFramePr>
          <p:cNvPr id="1026" name="Object 4"/>
          <p:cNvGraphicFramePr>
            <a:graphicFrameLocks noChangeAspect="1"/>
          </p:cNvGraphicFramePr>
          <p:nvPr/>
        </p:nvGraphicFramePr>
        <p:xfrm>
          <a:off x="4800600" y="1828800"/>
          <a:ext cx="3048000" cy="4114800"/>
        </p:xfrm>
        <a:graphic>
          <a:graphicData uri="http://schemas.openxmlformats.org/presentationml/2006/ole">
            <p:oleObj spid="_x0000_s14338" name="Clip" r:id="rId3" imgW="3047760" imgH="411480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DD-PROMKES 2013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id-ID" b="1" dirty="0" smtClean="0">
                <a:solidFill>
                  <a:srgbClr val="0070C0"/>
                </a:solidFill>
              </a:rPr>
              <a:t>Peran Pendidikan Kesehatan dalam Kesehatan Masyarakat</a:t>
            </a:r>
            <a:endParaRPr lang="en-US" b="1" dirty="0" smtClean="0">
              <a:solidFill>
                <a:srgbClr val="0070C0"/>
              </a:solidFill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pPr eaLnBrk="1" hangingPunct="1">
              <a:buFont typeface="Arial" charset="0"/>
              <a:buChar char="•"/>
            </a:pPr>
            <a:r>
              <a:rPr lang="id-ID" dirty="0" smtClean="0"/>
              <a:t>Kesehatan merupakan hasil interaksi berbagai faktor, baik faktor internal (dari dalam diri manusia) maupun faktor eksternal (di luar diri manusia)</a:t>
            </a:r>
            <a:r>
              <a:rPr lang="en-US" dirty="0" smtClean="0"/>
              <a:t>.</a:t>
            </a:r>
          </a:p>
          <a:p>
            <a:pPr eaLnBrk="1" hangingPunct="1">
              <a:buFont typeface="Arial" charset="0"/>
              <a:buChar char="•"/>
            </a:pPr>
            <a:r>
              <a:rPr lang="id-ID" dirty="0" smtClean="0"/>
              <a:t>Faktor internal ini terdiri dari faktor fisik dan psikis. Faktor eksternal terdiri dari berbagai faktor, antara lain sosial, budaya masyarakat, lingkungan fisik, politik, ekonomi, pendidikan, dan sebagainya</a:t>
            </a:r>
            <a:endParaRPr lang="en-US" dirty="0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8153400" cy="6858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ENVIRONMENT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81000" y="6416675"/>
            <a:ext cx="5421083" cy="365125"/>
          </a:xfrm>
        </p:spPr>
        <p:txBody>
          <a:bodyPr/>
          <a:lstStyle/>
          <a:p>
            <a:r>
              <a:rPr lang="en-US" dirty="0" smtClean="0"/>
              <a:t>DD-PROMKES 2013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4721352" y="3962400"/>
            <a:ext cx="3355848" cy="26670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S</a:t>
            </a:r>
            <a:r>
              <a:rPr lang="id-ID" dirty="0" smtClean="0">
                <a:solidFill>
                  <a:srgbClr val="00B050"/>
                </a:solidFill>
              </a:rPr>
              <a:t>arana sanitasi lingkungan dibangun untuk masyarakat, misalnya jamban (kakus, WC) keluarga, jamban umum, MCK (sarana mandi, cuci, dan kakus), tempat sampah, dan sebagainya.</a:t>
            </a:r>
            <a:endParaRPr lang="en-US" dirty="0" smtClean="0">
              <a:solidFill>
                <a:srgbClr val="00B050"/>
              </a:solidFill>
            </a:endParaRPr>
          </a:p>
          <a:p>
            <a:endParaRPr lang="en-US" dirty="0">
              <a:solidFill>
                <a:srgbClr val="00B050"/>
              </a:solidFill>
            </a:endParaRPr>
          </a:p>
        </p:txBody>
      </p:sp>
      <p:pic>
        <p:nvPicPr>
          <p:cNvPr id="15362" name="Picture 2" descr="G:\BUAT DD PROMKES 2012\Kesma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1676400"/>
            <a:ext cx="3048000" cy="2286000"/>
          </a:xfrm>
          <a:prstGeom prst="rect">
            <a:avLst/>
          </a:prstGeom>
          <a:noFill/>
        </p:spPr>
      </p:pic>
      <p:pic>
        <p:nvPicPr>
          <p:cNvPr id="7" name="Picture 3" descr="wedding party 20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831850" y="4114800"/>
            <a:ext cx="3282950" cy="2322513"/>
          </a:xfrm>
          <a:prstGeom prst="rect">
            <a:avLst/>
          </a:prstGeom>
        </p:spPr>
      </p:pic>
      <p:pic>
        <p:nvPicPr>
          <p:cNvPr id="8" name="Picture 4" descr="wedding party 216"/>
          <p:cNvPicPr>
            <a:picLocks noChangeAspect="1" noChangeArrowheads="1"/>
          </p:cNvPicPr>
          <p:nvPr/>
        </p:nvPicPr>
        <p:blipFill>
          <a:blip r:embed="rId4" cstate="print"/>
          <a:srcRect t="11353"/>
          <a:stretch>
            <a:fillRect/>
          </a:stretch>
        </p:blipFill>
        <p:spPr bwMode="auto">
          <a:xfrm>
            <a:off x="4495800" y="1600200"/>
            <a:ext cx="3568700" cy="236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allAtOnce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8153400" cy="990600"/>
          </a:xfrm>
        </p:spPr>
        <p:txBody>
          <a:bodyPr/>
          <a:lstStyle/>
          <a:p>
            <a:r>
              <a:rPr lang="en-US" dirty="0" smtClean="0"/>
              <a:t>LIFE STYLE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DD-PROMKES 2013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sz="quarter" idx="1"/>
          </p:nvPr>
        </p:nvSpPr>
        <p:spPr>
          <a:xfrm>
            <a:off x="2667000" y="1143000"/>
            <a:ext cx="5867400" cy="1295400"/>
          </a:xfrm>
          <a:ln>
            <a:solidFill>
              <a:srgbClr val="00B050"/>
            </a:solidFill>
          </a:ln>
        </p:spPr>
        <p:txBody>
          <a:bodyPr>
            <a:normAutofit fontScale="77500" lnSpcReduction="20000"/>
          </a:bodyPr>
          <a:lstStyle/>
          <a:p>
            <a:pPr algn="ctr" eaLnBrk="1" hangingPunct="1"/>
            <a:r>
              <a:rPr lang="id-ID" sz="4000" dirty="0" smtClean="0"/>
              <a:t>Kesadaran masyarakat tentang kesehatan disebut “melek kesehatan” (health literacy). </a:t>
            </a:r>
            <a:endParaRPr lang="en-US" sz="4000" dirty="0" smtClean="0"/>
          </a:p>
        </p:txBody>
      </p:sp>
      <p:pic>
        <p:nvPicPr>
          <p:cNvPr id="16386" name="Picture 2" descr="G:\BUAT DD PROMKES 2012\Perilaku_Sehat_Bisa_Ditularka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600200"/>
            <a:ext cx="2667000" cy="2533650"/>
          </a:xfrm>
          <a:prstGeom prst="rect">
            <a:avLst/>
          </a:prstGeom>
          <a:noFill/>
        </p:spPr>
      </p:pic>
      <p:pic>
        <p:nvPicPr>
          <p:cNvPr id="16387" name="Picture 3" descr="G:\BUAT DD PROMKES 2012\cucitangan2-300x22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4343400"/>
            <a:ext cx="2438400" cy="2209800"/>
          </a:xfrm>
          <a:prstGeom prst="rect">
            <a:avLst/>
          </a:prstGeom>
          <a:noFill/>
        </p:spPr>
      </p:pic>
      <p:pic>
        <p:nvPicPr>
          <p:cNvPr id="16388" name="Picture 4" descr="G:\BUAT DD PROMKES 2012\kesling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2800" y="2590800"/>
            <a:ext cx="5397500" cy="37893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allAtOnce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85800" y="6248400"/>
            <a:ext cx="5421083" cy="365125"/>
          </a:xfrm>
        </p:spPr>
        <p:txBody>
          <a:bodyPr/>
          <a:lstStyle/>
          <a:p>
            <a:r>
              <a:rPr lang="en-US" dirty="0" smtClean="0"/>
              <a:t>DD-PROMKES 2013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id-ID" dirty="0" smtClean="0"/>
              <a:t>Peran Pendidikan Kesehatan dalam Pelayanan Kesehatan</a:t>
            </a:r>
            <a:endParaRPr lang="en-US" dirty="0" smtClean="0"/>
          </a:p>
        </p:txBody>
      </p:sp>
      <p:sp>
        <p:nvSpPr>
          <p:cNvPr id="6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928813"/>
            <a:ext cx="8229600" cy="4197350"/>
          </a:xfrm>
        </p:spPr>
        <p:txBody>
          <a:bodyPr/>
          <a:lstStyle/>
          <a:p>
            <a:pPr eaLnBrk="1" hangingPunct="1"/>
            <a:r>
              <a:rPr lang="id-ID" dirty="0" smtClean="0"/>
              <a:t>Departemen Kesehatan telah menyediakan fasilitas kesehatan masyarakat dalam bentuk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</a:t>
            </a:r>
            <a:r>
              <a:rPr lang="id-ID" dirty="0" smtClean="0"/>
              <a:t>Puskesmas). </a:t>
            </a:r>
            <a:endParaRPr lang="en-US" dirty="0" smtClean="0"/>
          </a:p>
          <a:p>
            <a:pPr eaLnBrk="1" hangingPunct="1"/>
            <a:r>
              <a:rPr lang="id-ID" dirty="0" smtClean="0"/>
              <a:t>Tidak kurang dari 7.000 Puskesmas tersebar di seluruh Indonesia. Namun pemanfaatan Puskesmas oleh masyarakat belum optimal.</a:t>
            </a:r>
            <a:br>
              <a:rPr lang="id-ID" dirty="0" smtClean="0"/>
            </a:br>
            <a:endParaRPr lang="en-US" dirty="0" smtClean="0"/>
          </a:p>
        </p:txBody>
      </p:sp>
      <p:pic>
        <p:nvPicPr>
          <p:cNvPr id="17410" name="Picture 2" descr="G:\BUAT DD PROMKES 2012\sil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4724400"/>
            <a:ext cx="3048000" cy="1981200"/>
          </a:xfrm>
          <a:prstGeom prst="rect">
            <a:avLst/>
          </a:prstGeom>
          <a:noFill/>
        </p:spPr>
      </p:pic>
      <p:pic>
        <p:nvPicPr>
          <p:cNvPr id="17411" name="Picture 3" descr="G:\BUAT DD PROMKES 2012\Sultan Sy Alkadrie sebagai tuan rumah, menyempatkan diri memanfaatkan fasilitas kesehata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0" y="4876800"/>
            <a:ext cx="2362200" cy="1752600"/>
          </a:xfrm>
          <a:prstGeom prst="rect">
            <a:avLst/>
          </a:prstGeom>
          <a:noFill/>
        </p:spPr>
      </p:pic>
      <p:pic>
        <p:nvPicPr>
          <p:cNvPr id="17412" name="Picture 4" descr="G:\BUAT DD PROMKES 2012\rumah_sakit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00800" y="4343400"/>
            <a:ext cx="2514600" cy="2209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DD-PROMKES 2013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id-ID" smtClean="0"/>
              <a:t>Peran Pendidikan Kesehatan dalam Faktor Hereditas</a:t>
            </a:r>
            <a:endParaRPr lang="en-US" smtClean="0"/>
          </a:p>
        </p:txBody>
      </p:sp>
      <p:sp>
        <p:nvSpPr>
          <p:cNvPr id="6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2133600"/>
            <a:ext cx="8229600" cy="3992563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600" dirty="0" smtClean="0"/>
              <a:t>P</a:t>
            </a:r>
            <a:r>
              <a:rPr lang="id-ID" sz="3600" dirty="0" smtClean="0"/>
              <a:t>endidikan kesehatan diperlukan pada kelompok </a:t>
            </a:r>
            <a:r>
              <a:rPr lang="en-US" sz="3600" dirty="0" err="1" smtClean="0"/>
              <a:t>orang</a:t>
            </a:r>
            <a:r>
              <a:rPr lang="en-US" sz="3600" dirty="0" smtClean="0"/>
              <a:t> </a:t>
            </a:r>
            <a:r>
              <a:rPr lang="en-US" sz="3600" dirty="0" err="1" smtClean="0"/>
              <a:t>tua</a:t>
            </a:r>
            <a:r>
              <a:rPr lang="id-ID" sz="3600" dirty="0" smtClean="0"/>
              <a:t>, agar masyarakat atau orang tua menyadari dan melakukan hal-hal yang dapat mewariskan kesehatan yang baik kepada keturunan mereka.</a:t>
            </a:r>
            <a:endParaRPr lang="en-US" sz="3600" dirty="0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DD-PROMKES 2013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dirty="0" err="1" smtClean="0"/>
              <a:t>Bentuk</a:t>
            </a:r>
            <a:r>
              <a:rPr lang="en-US" dirty="0" smtClean="0"/>
              <a:t> </a:t>
            </a:r>
            <a:r>
              <a:rPr lang="en-US" dirty="0" err="1" smtClean="0"/>
              <a:t>peran</a:t>
            </a:r>
            <a:r>
              <a:rPr lang="en-US" dirty="0" smtClean="0"/>
              <a:t> :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pPr marL="514350" indent="-514350" eaLnBrk="1" hangingPunct="1">
              <a:buFont typeface="Arial" charset="0"/>
              <a:buAutoNum type="arabicPeriod"/>
            </a:pPr>
            <a:r>
              <a:rPr lang="id-ID" dirty="0" smtClean="0"/>
              <a:t>perilaku masyarakat dalam menyikapi dan mengelola lingkungannya, </a:t>
            </a:r>
            <a:endParaRPr lang="en-US" dirty="0" smtClean="0"/>
          </a:p>
          <a:p>
            <a:pPr marL="514350" indent="-514350" eaLnBrk="1" hangingPunct="1">
              <a:buFont typeface="Arial" charset="0"/>
              <a:buAutoNum type="arabicPeriod"/>
            </a:pPr>
            <a:r>
              <a:rPr lang="id-ID" dirty="0" smtClean="0"/>
              <a:t>perilaku masyarakat dalam memelihara dan meningkatkan kesehatannya, </a:t>
            </a:r>
            <a:endParaRPr lang="en-US" dirty="0" smtClean="0"/>
          </a:p>
          <a:p>
            <a:pPr marL="514350" indent="-514350" eaLnBrk="1" hangingPunct="1">
              <a:buFont typeface="Arial" charset="0"/>
              <a:buAutoNum type="arabicPeriod"/>
            </a:pPr>
            <a:r>
              <a:rPr lang="id-ID" dirty="0" smtClean="0"/>
              <a:t>perilaku masyarakat dan petugas kesehatan dalam menyikapi dan mengelola fasilitas atau pelayanan kesehatan, kesadaran, dan praktik hidup sehat dalam mewariskan status kesehatan kepada anak atau keturunannya. </a:t>
            </a:r>
            <a:endParaRPr lang="en-US" dirty="0" smtClean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DD-PROMKES 2013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1905000" y="1066800"/>
            <a:ext cx="5638800" cy="1981200"/>
          </a:xfrm>
        </p:spPr>
        <p:txBody>
          <a:bodyPr>
            <a:normAutofit fontScale="40000" lnSpcReduction="20000"/>
          </a:bodyPr>
          <a:lstStyle/>
          <a:p>
            <a:pPr algn="ctr">
              <a:buNone/>
            </a:pPr>
            <a:r>
              <a:rPr lang="en-US" dirty="0" smtClean="0">
                <a:solidFill>
                  <a:srgbClr val="0070C0"/>
                </a:solidFill>
                <a:latin typeface="Arno Pro Smbd Display" pitchFamily="18" charset="0"/>
              </a:rPr>
              <a:t>	</a:t>
            </a:r>
          </a:p>
          <a:p>
            <a:pPr algn="ctr">
              <a:buNone/>
            </a:pPr>
            <a:endParaRPr lang="en-US" sz="4000" dirty="0" smtClean="0">
              <a:solidFill>
                <a:srgbClr val="0070C0"/>
              </a:solidFill>
              <a:latin typeface="Arno Pro Smbd Display" pitchFamily="18" charset="0"/>
            </a:endParaRPr>
          </a:p>
          <a:p>
            <a:pPr algn="ctr">
              <a:buNone/>
            </a:pPr>
            <a:r>
              <a:rPr lang="en-US" sz="9000" dirty="0" err="1" smtClean="0">
                <a:solidFill>
                  <a:srgbClr val="0070C0"/>
                </a:solidFill>
                <a:latin typeface="Arno Pro Smbd Display" pitchFamily="18" charset="0"/>
              </a:rPr>
              <a:t>Cakupan</a:t>
            </a:r>
            <a:r>
              <a:rPr lang="en-US" sz="9000" dirty="0" smtClean="0">
                <a:solidFill>
                  <a:srgbClr val="0070C0"/>
                </a:solidFill>
                <a:latin typeface="Arno Pro Smbd Display" pitchFamily="18" charset="0"/>
              </a:rPr>
              <a:t> MDG’S </a:t>
            </a:r>
            <a:r>
              <a:rPr lang="en-US" sz="9000" dirty="0" err="1" smtClean="0">
                <a:solidFill>
                  <a:srgbClr val="0070C0"/>
                </a:solidFill>
                <a:latin typeface="Arno Pro Smbd Display" pitchFamily="18" charset="0"/>
              </a:rPr>
              <a:t>selaras</a:t>
            </a:r>
            <a:r>
              <a:rPr lang="en-US" sz="9000" dirty="0" smtClean="0">
                <a:solidFill>
                  <a:srgbClr val="0070C0"/>
                </a:solidFill>
                <a:latin typeface="Arno Pro Smbd Display" pitchFamily="18" charset="0"/>
              </a:rPr>
              <a:t> </a:t>
            </a:r>
            <a:r>
              <a:rPr lang="en-US" sz="9000" dirty="0" err="1" smtClean="0">
                <a:solidFill>
                  <a:srgbClr val="0070C0"/>
                </a:solidFill>
                <a:latin typeface="Arno Pro Smbd Display" pitchFamily="18" charset="0"/>
              </a:rPr>
              <a:t>dengan</a:t>
            </a:r>
            <a:r>
              <a:rPr lang="en-US" sz="9000" dirty="0" smtClean="0">
                <a:solidFill>
                  <a:srgbClr val="0070C0"/>
                </a:solidFill>
                <a:latin typeface="Arno Pro Smbd Display" pitchFamily="18" charset="0"/>
              </a:rPr>
              <a:t> </a:t>
            </a:r>
            <a:r>
              <a:rPr lang="en-US" sz="9000" dirty="0" err="1" smtClean="0">
                <a:solidFill>
                  <a:srgbClr val="0070C0"/>
                </a:solidFill>
                <a:latin typeface="Arno Pro Smbd Display" pitchFamily="18" charset="0"/>
              </a:rPr>
              <a:t>pembukaan</a:t>
            </a:r>
            <a:r>
              <a:rPr lang="en-US" sz="9000" dirty="0" smtClean="0">
                <a:solidFill>
                  <a:srgbClr val="0070C0"/>
                </a:solidFill>
                <a:latin typeface="Arno Pro Smbd Display" pitchFamily="18" charset="0"/>
              </a:rPr>
              <a:t> UUD 1945 </a:t>
            </a:r>
            <a:r>
              <a:rPr lang="en-US" sz="9000" dirty="0" smtClean="0">
                <a:solidFill>
                  <a:srgbClr val="0070C0"/>
                </a:solidFill>
                <a:latin typeface="Arno Pro Smbd Display" pitchFamily="18" charset="0"/>
                <a:sym typeface="Wingdings" pitchFamily="2" charset="2"/>
              </a:rPr>
              <a:t> </a:t>
            </a:r>
            <a:r>
              <a:rPr lang="en-US" sz="9000" dirty="0" err="1" smtClean="0">
                <a:solidFill>
                  <a:srgbClr val="0070C0"/>
                </a:solidFill>
                <a:latin typeface="Arno Pro Smbd Display" pitchFamily="18" charset="0"/>
                <a:sym typeface="Wingdings" pitchFamily="2" charset="2"/>
              </a:rPr>
              <a:t>kesejahteraan</a:t>
            </a:r>
            <a:r>
              <a:rPr lang="en-US" sz="9000" dirty="0" smtClean="0">
                <a:solidFill>
                  <a:srgbClr val="0070C0"/>
                </a:solidFill>
                <a:latin typeface="Arno Pro Smbd Display" pitchFamily="18" charset="0"/>
                <a:sym typeface="Wingdings" pitchFamily="2" charset="2"/>
              </a:rPr>
              <a:t> </a:t>
            </a:r>
            <a:r>
              <a:rPr lang="en-US" sz="9000" dirty="0" err="1" smtClean="0">
                <a:solidFill>
                  <a:srgbClr val="0070C0"/>
                </a:solidFill>
                <a:latin typeface="Arno Pro Smbd Display" pitchFamily="18" charset="0"/>
                <a:sym typeface="Wingdings" pitchFamily="2" charset="2"/>
              </a:rPr>
              <a:t>rakyat</a:t>
            </a:r>
            <a:endParaRPr lang="en-US" sz="9000" dirty="0">
              <a:solidFill>
                <a:srgbClr val="0070C0"/>
              </a:solidFill>
              <a:latin typeface="Arno Pro Smbd Display" pitchFamily="18" charset="0"/>
            </a:endParaRPr>
          </a:p>
        </p:txBody>
      </p:sp>
      <p:pic>
        <p:nvPicPr>
          <p:cNvPr id="1026" name="Picture 2" descr="G:\BUAT DD PROMKES 2012\hidup-seha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3810000"/>
            <a:ext cx="2143125" cy="2143125"/>
          </a:xfrm>
          <a:prstGeom prst="rect">
            <a:avLst/>
          </a:prstGeom>
          <a:noFill/>
        </p:spPr>
      </p:pic>
      <p:pic>
        <p:nvPicPr>
          <p:cNvPr id="1027" name="Picture 3" descr="G:\BUAT DD PROMKES 2012\phbs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0" y="3886200"/>
            <a:ext cx="2847975" cy="1962150"/>
          </a:xfrm>
          <a:prstGeom prst="rect">
            <a:avLst/>
          </a:prstGeom>
          <a:noFill/>
        </p:spPr>
      </p:pic>
      <p:sp>
        <p:nvSpPr>
          <p:cNvPr id="8" name="Down Arrow 7"/>
          <p:cNvSpPr/>
          <p:nvPr/>
        </p:nvSpPr>
        <p:spPr>
          <a:xfrm rot="1513515">
            <a:off x="3207870" y="3088647"/>
            <a:ext cx="838200" cy="1295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Down Arrow 8"/>
          <p:cNvSpPr/>
          <p:nvPr/>
        </p:nvSpPr>
        <p:spPr>
          <a:xfrm rot="20017077">
            <a:off x="4968558" y="3090573"/>
            <a:ext cx="838200" cy="1295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8" grpId="0" animBg="1"/>
      <p:bldP spid="9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DD-PROMKES 2013</a:t>
            </a:r>
            <a:endParaRPr lang="en-US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-30162"/>
            <a:ext cx="8229600" cy="715962"/>
          </a:xfrm>
        </p:spPr>
        <p:txBody>
          <a:bodyPr/>
          <a:lstStyle/>
          <a:p>
            <a:pPr eaLnBrk="1" hangingPunct="1"/>
            <a:r>
              <a:rPr lang="en-US" sz="4000" b="1" dirty="0" err="1" smtClean="0"/>
              <a:t>Konsep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Promosi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Kesehatan</a:t>
            </a:r>
            <a:endParaRPr lang="en-US" sz="4000" b="1" dirty="0" smtClean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3581400" y="1600200"/>
            <a:ext cx="5105400" cy="4525963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320040" marR="0" lvl="0" indent="-320040" algn="l" defTabSz="914400" rtl="0" eaLnBrk="1" fontAlgn="auto" latinLnBrk="0" hangingPunct="1">
              <a:lnSpc>
                <a:spcPct val="8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Proses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untuk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meningkatkan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kemampuan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orang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dalam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mengendalikan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dan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meningkatkan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kesehatannya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Untuk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mencapai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keadaan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sehat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seseorang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atau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kelompok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harus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mampu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mengidentifikasi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dan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menyadari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aspirasi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mampu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memenuhi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kebutuhan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dan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merubah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atau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mengendalikan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lingkungan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</a:t>
            </a:r>
            <a:r>
              <a:rPr kumimoji="0" lang="en-US" sz="28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Piagam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Ottawwa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1986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320040" marR="0" lvl="0" indent="-320040" algn="l" defTabSz="914400" rtl="0" eaLnBrk="1" fontAlgn="auto" latinLnBrk="0" hangingPunct="1">
              <a:lnSpc>
                <a:spcPct val="8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20040" marR="0" lvl="0" indent="-320040" algn="l" defTabSz="914400" rtl="0" eaLnBrk="1" fontAlgn="auto" latinLnBrk="0" hangingPunct="1">
              <a:lnSpc>
                <a:spcPct val="8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Promosi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Kesehatan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merupakan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program yang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dirancang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untuk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memberikan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perubahan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terhadap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manusia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organisasi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masyarakat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dan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lingkungan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</p:txBody>
      </p:sp>
      <p:pic>
        <p:nvPicPr>
          <p:cNvPr id="18434" name="Picture 2" descr="G:\BUAT DD PROMKES 2012\Ibu-Guru-Selamat-Ultah-Karikatur-AlfyoriCo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685800"/>
            <a:ext cx="2971800" cy="3200400"/>
          </a:xfrm>
          <a:prstGeom prst="rect">
            <a:avLst/>
          </a:prstGeom>
          <a:noFill/>
        </p:spPr>
      </p:pic>
      <p:pic>
        <p:nvPicPr>
          <p:cNvPr id="18435" name="Picture 3" descr="G:\BUAT DD PROMKES 2012\belaja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66800" y="3962400"/>
            <a:ext cx="1981200" cy="2705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allAtOnce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DD-PROMKES 2013</a:t>
            </a:r>
            <a:endParaRPr lang="en-US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eaLnBrk="1" hangingPunct="1"/>
            <a:r>
              <a:rPr lang="en-US" sz="4000" b="1" dirty="0" err="1" smtClean="0"/>
              <a:t>Misi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Promosi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Kesehatan</a:t>
            </a:r>
            <a:endParaRPr lang="en-US" sz="4000" b="1" dirty="0" smtClean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>
            <a:normAutofit lnSpcReduction="10000"/>
          </a:bodyPr>
          <a:lstStyle/>
          <a:p>
            <a:pPr marL="609600" marR="0" lvl="0" indent="-60960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Tx/>
              <a:buAutoNum type="arabicPeriod"/>
              <a:tabLst/>
              <a:defRPr/>
            </a:pP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Advokat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advocate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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Ditujukan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kepada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para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pengambil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keputusan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atau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pembuat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kebijakan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23900" marR="0" lvl="1" indent="-266700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Pct val="70000"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609600" marR="0" lvl="0" indent="-60960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Tx/>
              <a:buAutoNum type="arabicPeriod"/>
              <a:tabLst/>
              <a:defRPr/>
            </a:pP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Menjembatani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mediate</a:t>
            </a:r>
            <a:r>
              <a:rPr lang="en-US" sz="2800" dirty="0" smtClean="0">
                <a:solidFill>
                  <a:srgbClr val="7030A0"/>
                </a:solidFill>
              </a:rPr>
              <a:t>) </a:t>
            </a:r>
            <a:r>
              <a:rPr lang="en-US" sz="2800" dirty="0" smtClean="0">
                <a:solidFill>
                  <a:srgbClr val="7030A0"/>
                </a:solidFill>
                <a:sym typeface="Wingdings" pitchFamily="2" charset="2"/>
              </a:rPr>
              <a:t>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Menjalin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kemitraan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dengan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berbagai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program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dan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sektor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yang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terkait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dengan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kesehatan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23900" marR="0" lvl="1" indent="-266700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Pct val="70000"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609600" marR="0" lvl="0" indent="-60960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Tx/>
              <a:buAutoNum type="arabicPeriod"/>
              <a:tabLst/>
              <a:defRPr/>
            </a:pP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Memampukan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enable</a:t>
            </a:r>
            <a:r>
              <a:rPr lang="en-US" sz="2800" dirty="0" smtClean="0">
                <a:solidFill>
                  <a:srgbClr val="7030A0"/>
                </a:solidFill>
              </a:rPr>
              <a:t>) </a:t>
            </a:r>
            <a:r>
              <a:rPr lang="en-US" sz="2800" dirty="0" smtClean="0">
                <a:solidFill>
                  <a:srgbClr val="7030A0"/>
                </a:solidFill>
                <a:sym typeface="Wingdings" pitchFamily="2" charset="2"/>
              </a:rPr>
              <a:t>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Agar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masyarakat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mampu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memelihara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dan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meningkatkan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kesehatan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secara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mandiri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609600" marR="0" lvl="0" indent="-60960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Tx/>
              <a:buAutoNum type="arabicPeriod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609600" marR="0" lvl="0" indent="-60960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Tx/>
              <a:buAutoNum type="arabicPeriod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DD-PROMKES 2013</a:t>
            </a:r>
            <a:endParaRPr lang="en-US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eaLnBrk="1" hangingPunct="1"/>
            <a:r>
              <a:rPr lang="en-US" sz="3200" b="1" dirty="0" err="1" smtClean="0"/>
              <a:t>Strategi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Promosi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Kesehatan</a:t>
            </a:r>
            <a:r>
              <a:rPr lang="en-US" sz="3200" b="1" dirty="0" smtClean="0"/>
              <a:t> (WHO, 1984)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609600" marR="0" lvl="0" indent="-60960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Tx/>
              <a:buAutoNum type="arabicPeriod"/>
              <a:tabLst/>
              <a:defRPr/>
            </a:pP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Advokasi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advocacy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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Agar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pembuat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kebijakan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mengeluarkan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peraturan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yang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menguntungkan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kesehatan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90600" marR="0" lvl="1" indent="-533400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Pct val="70000"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609600" marR="0" lvl="0" indent="-60960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Tx/>
              <a:buAutoNum type="arabicPeriod"/>
              <a:tabLst/>
              <a:defRPr/>
            </a:pP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Dukungan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Sosial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social support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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Agar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kegiatan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promosi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kesehatan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mendapat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dukungan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dari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tokoh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masyarakat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90600" marR="0" lvl="1" indent="-533400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Pct val="70000"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609600" marR="0" lvl="0" indent="-60960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Tx/>
              <a:buAutoNum type="arabicPeriod"/>
              <a:tabLst/>
              <a:defRPr/>
            </a:pP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Pemberdayaan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Masyarakat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empowerment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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Agar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masyarakat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mempunyai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kemampuan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untuk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meningkatkan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kesehatannya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DD-PROMKES 2013</a:t>
            </a:r>
            <a:endParaRPr lang="en-US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eaLnBrk="1" hangingPunct="1"/>
            <a:r>
              <a:rPr lang="en-US" sz="3200" b="1" smtClean="0"/>
              <a:t>Strategi Promkes (Piagam Ottawa, 1986)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457200" y="1600201"/>
            <a:ext cx="4648200" cy="42672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609600" marR="0" lvl="0" indent="-60960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Tx/>
              <a:buAutoNum type="arabicPeriod"/>
              <a:tabLst/>
              <a:defRPr/>
            </a:pPr>
            <a:r>
              <a:rPr kumimoji="0" lang="en-US" sz="29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Kebijakan</a:t>
            </a: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9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Berwawasan</a:t>
            </a: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9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Kesehatan</a:t>
            </a:r>
            <a:endParaRPr kumimoji="0" lang="en-US" sz="29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609600" marR="0" lvl="0" indent="-60960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Tx/>
              <a:buAutoNum type="arabicPeriod"/>
              <a:tabLst/>
              <a:defRPr/>
            </a:pPr>
            <a:r>
              <a:rPr kumimoji="0" lang="en-US" sz="29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Lingkungan</a:t>
            </a: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yang </a:t>
            </a:r>
            <a:r>
              <a:rPr kumimoji="0" lang="en-US" sz="29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Mendukung</a:t>
            </a:r>
            <a:endParaRPr kumimoji="0" lang="en-US" sz="29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609600" marR="0" lvl="0" indent="-60960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Tx/>
              <a:buAutoNum type="arabicPeriod"/>
              <a:tabLst/>
              <a:defRPr/>
            </a:pPr>
            <a:r>
              <a:rPr kumimoji="0" lang="en-US" sz="29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Reorientasi</a:t>
            </a: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9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Pelayanan</a:t>
            </a: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9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Kesehatan</a:t>
            </a:r>
            <a:endParaRPr kumimoji="0" lang="en-US" sz="29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609600" marR="0" lvl="0" indent="-60960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Tx/>
              <a:buAutoNum type="arabicPeriod"/>
              <a:tabLst/>
              <a:defRPr/>
            </a:pPr>
            <a:r>
              <a:rPr kumimoji="0" lang="en-US" sz="29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Keterampilan</a:t>
            </a: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9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Individu</a:t>
            </a:r>
            <a:endParaRPr kumimoji="0" lang="en-US" sz="29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609600" marR="0" lvl="0" indent="-60960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Tx/>
              <a:buAutoNum type="arabicPeriod"/>
              <a:tabLst/>
              <a:defRPr/>
            </a:pPr>
            <a:r>
              <a:rPr kumimoji="0" lang="en-US" sz="29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Gerakan</a:t>
            </a: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9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Masyarakat</a:t>
            </a:r>
            <a:endParaRPr kumimoji="0" lang="en-US" sz="29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0482" name="Picture 2" descr="G:\BUAT DD PROMKES 2012\bahaya_merokok9-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29200" y="1219200"/>
            <a:ext cx="3733800" cy="4953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00400" y="457200"/>
            <a:ext cx="4495800" cy="6858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Sasaran</a:t>
            </a:r>
            <a:r>
              <a:rPr lang="en-US" dirty="0" smtClean="0"/>
              <a:t> </a:t>
            </a:r>
            <a:r>
              <a:rPr lang="en-US" dirty="0" err="1" smtClean="0"/>
              <a:t>Promkes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IKMT-PPM 2012</a:t>
            </a:r>
            <a:endParaRPr lang="en-US"/>
          </a:p>
        </p:txBody>
      </p:sp>
      <p:graphicFrame>
        <p:nvGraphicFramePr>
          <p:cNvPr id="5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685800" y="1752600"/>
          <a:ext cx="8229600" cy="49831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Picture 2" descr="G:\BUAT DD PROMKES 2012\friends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371600" y="0"/>
            <a:ext cx="1791652" cy="1676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2B952F5-1D95-4817-920A-B5863FC4680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graphicEl>
                                              <a:dgm id="{32B952F5-1D95-4817-920A-B5863FC4680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276BA57-ACD8-495D-AEAE-2CE92B257F8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>
                                            <p:graphicEl>
                                              <a:dgm id="{2276BA57-ACD8-495D-AEAE-2CE92B257F8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50C3FC5-F5A4-467B-9CD4-C9A58A5E392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>
                                            <p:graphicEl>
                                              <a:dgm id="{350C3FC5-F5A4-467B-9CD4-C9A58A5E392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5CD43B93-3320-4F43-AD59-C86B9B64A7E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">
                                            <p:graphicEl>
                                              <a:dgm id="{5CD43B93-3320-4F43-AD59-C86B9B64A7E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605C722-3E6D-446B-9C3D-72C2BA0C3A4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>
                                            <p:graphicEl>
                                              <a:dgm id="{4605C722-3E6D-446B-9C3D-72C2BA0C3A4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773C78B-37F1-4E4C-88FD-D61F29AF0B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>
                                            <p:graphicEl>
                                              <a:dgm id="{3773C78B-37F1-4E4C-88FD-D61F29AF0B1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/>
        </p:bldSub>
      </p:bldGraphic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Ruang</a:t>
            </a:r>
            <a:r>
              <a:rPr lang="en-US" dirty="0" smtClean="0"/>
              <a:t> </a:t>
            </a:r>
            <a:r>
              <a:rPr lang="en-US" dirty="0" err="1" smtClean="0"/>
              <a:t>Lingkup</a:t>
            </a:r>
            <a:r>
              <a:rPr lang="en-US" dirty="0" smtClean="0"/>
              <a:t> </a:t>
            </a:r>
            <a:r>
              <a:rPr lang="en-US" dirty="0" err="1" smtClean="0"/>
              <a:t>Promosi</a:t>
            </a:r>
            <a:r>
              <a:rPr lang="en-US" dirty="0" smtClean="0"/>
              <a:t> </a:t>
            </a:r>
            <a:r>
              <a:rPr lang="en-US" dirty="0" err="1" smtClean="0"/>
              <a:t>Kesehatan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DD-PROMKES 2013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4800" dirty="0" err="1" smtClean="0"/>
              <a:t>Berdasarkan</a:t>
            </a:r>
            <a:r>
              <a:rPr lang="en-US" sz="4800" dirty="0" smtClean="0"/>
              <a:t> </a:t>
            </a:r>
            <a:r>
              <a:rPr lang="en-US" sz="4800" dirty="0" err="1" smtClean="0"/>
              <a:t>Aspek</a:t>
            </a:r>
            <a:r>
              <a:rPr lang="en-US" sz="4800" dirty="0" smtClean="0"/>
              <a:t> </a:t>
            </a:r>
            <a:r>
              <a:rPr lang="en-US" sz="4800" dirty="0" err="1" smtClean="0"/>
              <a:t>Kesehatan</a:t>
            </a:r>
            <a:endParaRPr lang="en-US" sz="4800" dirty="0" smtClean="0"/>
          </a:p>
          <a:p>
            <a:r>
              <a:rPr lang="en-US" sz="4800" dirty="0" err="1" smtClean="0"/>
              <a:t>Berdasarkan</a:t>
            </a:r>
            <a:r>
              <a:rPr lang="en-US" sz="4800" dirty="0" smtClean="0"/>
              <a:t> </a:t>
            </a:r>
            <a:r>
              <a:rPr lang="en-US" sz="4800" dirty="0" err="1" smtClean="0"/>
              <a:t>Tatanan</a:t>
            </a:r>
            <a:r>
              <a:rPr lang="en-US" sz="4800" dirty="0" smtClean="0"/>
              <a:t> </a:t>
            </a:r>
            <a:r>
              <a:rPr lang="en-US" sz="4800" dirty="0" err="1" smtClean="0"/>
              <a:t>Pelaksanaan</a:t>
            </a:r>
            <a:r>
              <a:rPr lang="en-US" sz="4800" dirty="0" smtClean="0"/>
              <a:t> (setting)</a:t>
            </a:r>
          </a:p>
          <a:p>
            <a:r>
              <a:rPr lang="en-US" sz="4800" dirty="0" err="1" smtClean="0"/>
              <a:t>Berdasarkan</a:t>
            </a:r>
            <a:r>
              <a:rPr lang="en-US" sz="4800" dirty="0" smtClean="0"/>
              <a:t> Tingkat </a:t>
            </a:r>
            <a:r>
              <a:rPr lang="en-US" sz="4800" dirty="0" err="1" smtClean="0"/>
              <a:t>Pelayanan</a:t>
            </a:r>
            <a:endParaRPr lang="en-US" sz="4800" dirty="0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838200"/>
          </a:xfrm>
        </p:spPr>
        <p:txBody>
          <a:bodyPr>
            <a:normAutofit/>
          </a:bodyPr>
          <a:lstStyle/>
          <a:p>
            <a:r>
              <a:rPr lang="en-US" dirty="0" err="1" smtClean="0"/>
              <a:t>Berdasarkan</a:t>
            </a:r>
            <a:r>
              <a:rPr lang="en-US" dirty="0" smtClean="0"/>
              <a:t> </a:t>
            </a:r>
            <a:r>
              <a:rPr lang="en-US" dirty="0" err="1" smtClean="0"/>
              <a:t>Aspek</a:t>
            </a:r>
            <a:r>
              <a:rPr lang="en-US" dirty="0" smtClean="0"/>
              <a:t> </a:t>
            </a:r>
            <a:r>
              <a:rPr lang="en-US" dirty="0" err="1" smtClean="0"/>
              <a:t>Kesehatan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DD-PROMKES 2013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4038600" y="1219200"/>
            <a:ext cx="5105400" cy="4800600"/>
          </a:xfrm>
        </p:spPr>
        <p:txBody>
          <a:bodyPr>
            <a:normAutofit fontScale="55000" lnSpcReduction="20000"/>
          </a:bodyPr>
          <a:lstStyle/>
          <a:p>
            <a:r>
              <a:rPr lang="en-US" sz="3300" dirty="0" err="1" smtClean="0"/>
              <a:t>Secara</a:t>
            </a:r>
            <a:r>
              <a:rPr lang="en-US" sz="3300" dirty="0" smtClean="0"/>
              <a:t> </a:t>
            </a:r>
            <a:r>
              <a:rPr lang="en-US" sz="3300" dirty="0" err="1" smtClean="0"/>
              <a:t>umum</a:t>
            </a:r>
            <a:r>
              <a:rPr lang="en-US" sz="3300" dirty="0" smtClean="0"/>
              <a:t> </a:t>
            </a:r>
            <a:r>
              <a:rPr lang="en-US" sz="3300" dirty="0" err="1" smtClean="0"/>
              <a:t>bahwa</a:t>
            </a:r>
            <a:r>
              <a:rPr lang="en-US" sz="3300" dirty="0" smtClean="0"/>
              <a:t> </a:t>
            </a:r>
            <a:r>
              <a:rPr lang="en-US" sz="3300" dirty="0" err="1" smtClean="0"/>
              <a:t>kesehatan</a:t>
            </a:r>
            <a:r>
              <a:rPr lang="en-US" sz="3300" dirty="0" smtClean="0"/>
              <a:t> </a:t>
            </a:r>
            <a:r>
              <a:rPr lang="en-US" sz="3300" dirty="0" err="1" smtClean="0"/>
              <a:t>masyarakat</a:t>
            </a:r>
            <a:r>
              <a:rPr lang="en-US" sz="3300" dirty="0" smtClean="0"/>
              <a:t> </a:t>
            </a:r>
            <a:r>
              <a:rPr lang="en-US" sz="3300" dirty="0" err="1" smtClean="0"/>
              <a:t>itu</a:t>
            </a:r>
            <a:r>
              <a:rPr lang="en-US" sz="3300" dirty="0" smtClean="0"/>
              <a:t> </a:t>
            </a:r>
            <a:r>
              <a:rPr lang="en-US" sz="3300" dirty="0" err="1" smtClean="0"/>
              <a:t>mencakup</a:t>
            </a:r>
            <a:r>
              <a:rPr lang="en-US" sz="3300" dirty="0" smtClean="0"/>
              <a:t> 4 </a:t>
            </a:r>
            <a:r>
              <a:rPr lang="en-US" sz="3300" dirty="0" err="1" smtClean="0"/>
              <a:t>aspek</a:t>
            </a:r>
            <a:r>
              <a:rPr lang="en-US" sz="3300" dirty="0" smtClean="0"/>
              <a:t> </a:t>
            </a:r>
            <a:r>
              <a:rPr lang="en-US" sz="3300" dirty="0" err="1" smtClean="0"/>
              <a:t>pokok</a:t>
            </a:r>
            <a:r>
              <a:rPr lang="en-US" sz="3300" dirty="0" smtClean="0"/>
              <a:t>, </a:t>
            </a:r>
            <a:r>
              <a:rPr lang="en-US" sz="3300" dirty="0" err="1" smtClean="0"/>
              <a:t>yakni</a:t>
            </a:r>
            <a:r>
              <a:rPr lang="en-US" sz="3300" dirty="0" smtClean="0"/>
              <a:t>: </a:t>
            </a:r>
            <a:r>
              <a:rPr lang="en-US" sz="3300" dirty="0" err="1" smtClean="0"/>
              <a:t>promotif</a:t>
            </a:r>
            <a:r>
              <a:rPr lang="en-US" sz="3300" dirty="0" smtClean="0"/>
              <a:t>, </a:t>
            </a:r>
            <a:r>
              <a:rPr lang="en-US" sz="3300" dirty="0" err="1" smtClean="0"/>
              <a:t>preventif</a:t>
            </a:r>
            <a:r>
              <a:rPr lang="en-US" sz="3300" dirty="0" smtClean="0"/>
              <a:t>, </a:t>
            </a:r>
            <a:r>
              <a:rPr lang="en-US" sz="3300" dirty="0" err="1" smtClean="0"/>
              <a:t>kuratif</a:t>
            </a:r>
            <a:r>
              <a:rPr lang="en-US" sz="3300" dirty="0" smtClean="0"/>
              <a:t>, </a:t>
            </a:r>
            <a:r>
              <a:rPr lang="en-US" sz="3300" dirty="0" err="1" smtClean="0"/>
              <a:t>dan</a:t>
            </a:r>
            <a:r>
              <a:rPr lang="en-US" sz="3300" dirty="0" smtClean="0"/>
              <a:t> </a:t>
            </a:r>
            <a:r>
              <a:rPr lang="en-US" sz="3300" dirty="0" err="1" smtClean="0"/>
              <a:t>rehabilitatif</a:t>
            </a:r>
            <a:r>
              <a:rPr lang="en-US" sz="3300" dirty="0" smtClean="0"/>
              <a:t>. </a:t>
            </a:r>
          </a:p>
          <a:p>
            <a:pPr>
              <a:buNone/>
            </a:pPr>
            <a:endParaRPr lang="en-US" sz="3300" dirty="0" smtClean="0"/>
          </a:p>
          <a:p>
            <a:r>
              <a:rPr lang="en-US" sz="3300" dirty="0" err="1" smtClean="0"/>
              <a:t>Sedangkan</a:t>
            </a:r>
            <a:r>
              <a:rPr lang="en-US" sz="3300" dirty="0" smtClean="0"/>
              <a:t> </a:t>
            </a:r>
            <a:r>
              <a:rPr lang="en-US" sz="3300" dirty="0" err="1" smtClean="0"/>
              <a:t>ahli</a:t>
            </a:r>
            <a:r>
              <a:rPr lang="en-US" sz="3300" dirty="0" smtClean="0"/>
              <a:t> </a:t>
            </a:r>
            <a:r>
              <a:rPr lang="en-US" sz="3300" dirty="0" err="1" smtClean="0"/>
              <a:t>lainnya</a:t>
            </a:r>
            <a:r>
              <a:rPr lang="en-US" sz="3300" dirty="0" smtClean="0"/>
              <a:t> </a:t>
            </a:r>
            <a:r>
              <a:rPr lang="en-US" sz="3300" dirty="0" err="1" smtClean="0"/>
              <a:t>membagi</a:t>
            </a:r>
            <a:r>
              <a:rPr lang="en-US" sz="3300" dirty="0" smtClean="0"/>
              <a:t> </a:t>
            </a:r>
            <a:r>
              <a:rPr lang="en-US" sz="3300" dirty="0" err="1" smtClean="0"/>
              <a:t>menjadi</a:t>
            </a:r>
            <a:r>
              <a:rPr lang="en-US" sz="3300" dirty="0" smtClean="0"/>
              <a:t> </a:t>
            </a:r>
            <a:r>
              <a:rPr lang="en-US" sz="3300" dirty="0" err="1" smtClean="0"/>
              <a:t>dua</a:t>
            </a:r>
            <a:r>
              <a:rPr lang="en-US" sz="3300" dirty="0" smtClean="0"/>
              <a:t> </a:t>
            </a:r>
            <a:r>
              <a:rPr lang="en-US" sz="3300" dirty="0" err="1" smtClean="0"/>
              <a:t>aspek</a:t>
            </a:r>
            <a:r>
              <a:rPr lang="en-US" sz="3300" dirty="0" smtClean="0"/>
              <a:t>, </a:t>
            </a:r>
            <a:r>
              <a:rPr lang="en-US" sz="3300" dirty="0" err="1" smtClean="0"/>
              <a:t>yakni</a:t>
            </a:r>
            <a:r>
              <a:rPr lang="en-US" sz="3300" dirty="0" smtClean="0"/>
              <a:t> :</a:t>
            </a:r>
          </a:p>
          <a:p>
            <a:r>
              <a:rPr lang="en-US" sz="3300" dirty="0" err="1" smtClean="0"/>
              <a:t>Aspek</a:t>
            </a:r>
            <a:r>
              <a:rPr lang="en-US" sz="3300" dirty="0" smtClean="0"/>
              <a:t> </a:t>
            </a:r>
            <a:r>
              <a:rPr lang="en-US" sz="3300" dirty="0" err="1" smtClean="0"/>
              <a:t>promotif</a:t>
            </a:r>
            <a:r>
              <a:rPr lang="en-US" sz="3300" dirty="0" smtClean="0"/>
              <a:t> </a:t>
            </a:r>
            <a:r>
              <a:rPr lang="en-US" sz="3300" dirty="0" err="1" smtClean="0"/>
              <a:t>dengan</a:t>
            </a:r>
            <a:r>
              <a:rPr lang="en-US" sz="3300" dirty="0" smtClean="0"/>
              <a:t> </a:t>
            </a:r>
            <a:r>
              <a:rPr lang="en-US" sz="3300" dirty="0" err="1" smtClean="0"/>
              <a:t>sasaran</a:t>
            </a:r>
            <a:r>
              <a:rPr lang="en-US" sz="3300" dirty="0" smtClean="0"/>
              <a:t> </a:t>
            </a:r>
            <a:r>
              <a:rPr lang="en-US" sz="3300" dirty="0" err="1" smtClean="0"/>
              <a:t>kelompok</a:t>
            </a:r>
            <a:r>
              <a:rPr lang="en-US" sz="3300" dirty="0" smtClean="0"/>
              <a:t> </a:t>
            </a:r>
            <a:r>
              <a:rPr lang="en-US" sz="3300" dirty="0" err="1" smtClean="0"/>
              <a:t>orang</a:t>
            </a:r>
            <a:r>
              <a:rPr lang="en-US" sz="3300" dirty="0" smtClean="0"/>
              <a:t> </a:t>
            </a:r>
            <a:r>
              <a:rPr lang="en-US" sz="3300" dirty="0" err="1" smtClean="0"/>
              <a:t>sehat</a:t>
            </a:r>
            <a:r>
              <a:rPr lang="en-US" sz="3300" dirty="0" smtClean="0"/>
              <a:t>, </a:t>
            </a:r>
            <a:r>
              <a:rPr lang="en-US" sz="3300" dirty="0" err="1" smtClean="0"/>
              <a:t>dan</a:t>
            </a:r>
            <a:endParaRPr lang="en-US" sz="3300" dirty="0" smtClean="0"/>
          </a:p>
          <a:p>
            <a:r>
              <a:rPr lang="en-US" sz="3300" dirty="0" err="1" smtClean="0"/>
              <a:t>Aspek</a:t>
            </a:r>
            <a:r>
              <a:rPr lang="en-US" sz="3300" dirty="0" smtClean="0"/>
              <a:t> </a:t>
            </a:r>
            <a:r>
              <a:rPr lang="en-US" sz="3300" dirty="0" err="1" smtClean="0"/>
              <a:t>preventif</a:t>
            </a:r>
            <a:r>
              <a:rPr lang="en-US" sz="3300" dirty="0" smtClean="0"/>
              <a:t> (</a:t>
            </a:r>
            <a:r>
              <a:rPr lang="en-US" sz="3300" dirty="0" err="1" smtClean="0"/>
              <a:t>pencegahan</a:t>
            </a:r>
            <a:r>
              <a:rPr lang="en-US" sz="3300" dirty="0" smtClean="0"/>
              <a:t>) </a:t>
            </a:r>
            <a:r>
              <a:rPr lang="en-US" sz="3300" dirty="0" err="1" smtClean="0"/>
              <a:t>dan</a:t>
            </a:r>
            <a:r>
              <a:rPr lang="en-US" sz="3300" dirty="0" smtClean="0"/>
              <a:t> </a:t>
            </a:r>
            <a:r>
              <a:rPr lang="en-US" sz="3300" dirty="0" err="1" smtClean="0"/>
              <a:t>kuratif</a:t>
            </a:r>
            <a:r>
              <a:rPr lang="en-US" sz="3300" dirty="0" smtClean="0"/>
              <a:t> (</a:t>
            </a:r>
            <a:r>
              <a:rPr lang="en-US" sz="3300" dirty="0" err="1" smtClean="0"/>
              <a:t>penyembuhan</a:t>
            </a:r>
            <a:r>
              <a:rPr lang="en-US" sz="3300" dirty="0" smtClean="0"/>
              <a:t>) </a:t>
            </a:r>
            <a:r>
              <a:rPr lang="en-US" sz="3300" dirty="0" err="1" smtClean="0"/>
              <a:t>dengan</a:t>
            </a:r>
            <a:r>
              <a:rPr lang="en-US" sz="3300" dirty="0" smtClean="0"/>
              <a:t> </a:t>
            </a:r>
            <a:r>
              <a:rPr lang="en-US" sz="3300" dirty="0" err="1" smtClean="0"/>
              <a:t>sasaran</a:t>
            </a:r>
            <a:r>
              <a:rPr lang="en-US" sz="3300" dirty="0" smtClean="0"/>
              <a:t> </a:t>
            </a:r>
            <a:r>
              <a:rPr lang="en-US" sz="3300" dirty="0" err="1" smtClean="0"/>
              <a:t>kelompok</a:t>
            </a:r>
            <a:r>
              <a:rPr lang="en-US" sz="3300" dirty="0" smtClean="0"/>
              <a:t> </a:t>
            </a:r>
            <a:r>
              <a:rPr lang="en-US" sz="3300" dirty="0" err="1" smtClean="0"/>
              <a:t>orang</a:t>
            </a:r>
            <a:r>
              <a:rPr lang="en-US" sz="3300" dirty="0" smtClean="0"/>
              <a:t> yang </a:t>
            </a:r>
            <a:r>
              <a:rPr lang="en-US" sz="3300" dirty="0" err="1" smtClean="0"/>
              <a:t>memiliki</a:t>
            </a:r>
            <a:r>
              <a:rPr lang="en-US" sz="3300" dirty="0" smtClean="0"/>
              <a:t> </a:t>
            </a:r>
            <a:r>
              <a:rPr lang="en-US" sz="3300" dirty="0" err="1" smtClean="0"/>
              <a:t>resiko</a:t>
            </a:r>
            <a:r>
              <a:rPr lang="en-US" sz="3300" dirty="0" smtClean="0"/>
              <a:t> </a:t>
            </a:r>
            <a:r>
              <a:rPr lang="en-US" sz="3300" dirty="0" err="1" smtClean="0"/>
              <a:t>tinggi</a:t>
            </a:r>
            <a:r>
              <a:rPr lang="en-US" sz="3300" dirty="0" smtClean="0"/>
              <a:t> </a:t>
            </a:r>
            <a:r>
              <a:rPr lang="en-US" sz="3300" dirty="0" err="1" smtClean="0"/>
              <a:t>terhadap</a:t>
            </a:r>
            <a:r>
              <a:rPr lang="en-US" sz="3300" dirty="0" smtClean="0"/>
              <a:t> </a:t>
            </a:r>
            <a:r>
              <a:rPr lang="en-US" sz="3300" dirty="0" err="1" smtClean="0"/>
              <a:t>penyakit</a:t>
            </a:r>
            <a:r>
              <a:rPr lang="en-US" sz="3300" dirty="0" smtClean="0"/>
              <a:t> </a:t>
            </a:r>
            <a:r>
              <a:rPr lang="en-US" sz="3300" dirty="0" err="1" smtClean="0"/>
              <a:t>dan</a:t>
            </a:r>
            <a:r>
              <a:rPr lang="en-US" sz="3300" dirty="0" smtClean="0"/>
              <a:t> </a:t>
            </a:r>
            <a:r>
              <a:rPr lang="en-US" sz="3300" dirty="0" err="1" smtClean="0"/>
              <a:t>kelompok</a:t>
            </a:r>
            <a:r>
              <a:rPr lang="en-US" sz="3300" dirty="0" smtClean="0"/>
              <a:t> yang </a:t>
            </a:r>
            <a:r>
              <a:rPr lang="en-US" sz="3300" dirty="0" err="1" smtClean="0"/>
              <a:t>sakit</a:t>
            </a:r>
            <a:r>
              <a:rPr lang="en-US" sz="3300" dirty="0" smtClean="0"/>
              <a:t>.</a:t>
            </a:r>
          </a:p>
          <a:p>
            <a:pPr>
              <a:buNone/>
            </a:pPr>
            <a:endParaRPr lang="en-US" sz="3300" dirty="0" smtClean="0"/>
          </a:p>
          <a:p>
            <a:r>
              <a:rPr lang="en-US" sz="3300" dirty="0" err="1" smtClean="0"/>
              <a:t>Dengan</a:t>
            </a:r>
            <a:r>
              <a:rPr lang="en-US" sz="3300" dirty="0" smtClean="0"/>
              <a:t> </a:t>
            </a:r>
            <a:r>
              <a:rPr lang="en-US" sz="3300" dirty="0" err="1" smtClean="0"/>
              <a:t>demikian</a:t>
            </a:r>
            <a:r>
              <a:rPr lang="en-US" sz="3300" dirty="0" smtClean="0"/>
              <a:t> </a:t>
            </a:r>
            <a:r>
              <a:rPr lang="en-US" sz="3300" dirty="0" err="1" smtClean="0"/>
              <a:t>maka</a:t>
            </a:r>
            <a:r>
              <a:rPr lang="en-US" sz="3300" dirty="0" smtClean="0"/>
              <a:t> </a:t>
            </a:r>
            <a:r>
              <a:rPr lang="en-US" sz="3300" dirty="0" err="1" smtClean="0"/>
              <a:t>ruang</a:t>
            </a:r>
            <a:r>
              <a:rPr lang="en-US" sz="3300" dirty="0" smtClean="0"/>
              <a:t> </a:t>
            </a:r>
            <a:r>
              <a:rPr lang="en-US" sz="3300" dirty="0" err="1" smtClean="0"/>
              <a:t>lingkup</a:t>
            </a:r>
            <a:r>
              <a:rPr lang="en-US" sz="3300" dirty="0" smtClean="0"/>
              <a:t> </a:t>
            </a:r>
            <a:r>
              <a:rPr lang="en-US" sz="3300" dirty="0" err="1" smtClean="0"/>
              <a:t>promosi</a:t>
            </a:r>
            <a:r>
              <a:rPr lang="en-US" sz="3300" dirty="0" smtClean="0"/>
              <a:t> </a:t>
            </a:r>
            <a:r>
              <a:rPr lang="en-US" sz="3300" dirty="0" err="1" smtClean="0"/>
              <a:t>kesehatan</a:t>
            </a:r>
            <a:r>
              <a:rPr lang="en-US" sz="3300" dirty="0" smtClean="0"/>
              <a:t> </a:t>
            </a:r>
            <a:r>
              <a:rPr lang="en-US" sz="3300" dirty="0" err="1" smtClean="0"/>
              <a:t>di</a:t>
            </a:r>
            <a:r>
              <a:rPr lang="en-US" sz="3300" dirty="0" smtClean="0"/>
              <a:t> </a:t>
            </a:r>
            <a:r>
              <a:rPr lang="en-US" sz="3300" dirty="0" err="1" smtClean="0"/>
              <a:t>kelompok</a:t>
            </a:r>
            <a:r>
              <a:rPr lang="en-US" sz="3300" dirty="0" smtClean="0"/>
              <a:t> </a:t>
            </a:r>
            <a:r>
              <a:rPr lang="en-US" sz="3300" dirty="0" err="1" smtClean="0"/>
              <a:t>menjadi</a:t>
            </a:r>
            <a:r>
              <a:rPr lang="en-US" sz="3300" dirty="0" smtClean="0"/>
              <a:t> </a:t>
            </a:r>
            <a:r>
              <a:rPr lang="en-US" sz="3300" dirty="0" err="1" smtClean="0"/>
              <a:t>dua</a:t>
            </a:r>
            <a:r>
              <a:rPr lang="en-US" sz="3300" dirty="0" smtClean="0"/>
              <a:t> </a:t>
            </a:r>
            <a:r>
              <a:rPr lang="en-US" sz="3300" dirty="0" err="1" smtClean="0"/>
              <a:t>yaitu</a:t>
            </a:r>
            <a:r>
              <a:rPr lang="en-US" sz="3300" dirty="0" smtClean="0"/>
              <a:t> :</a:t>
            </a:r>
          </a:p>
          <a:p>
            <a:r>
              <a:rPr lang="en-US" sz="3300" dirty="0" err="1" smtClean="0"/>
              <a:t>Pendidikan</a:t>
            </a:r>
            <a:r>
              <a:rPr lang="en-US" sz="3300" dirty="0" smtClean="0"/>
              <a:t> </a:t>
            </a:r>
            <a:r>
              <a:rPr lang="en-US" sz="3300" dirty="0" err="1" smtClean="0"/>
              <a:t>kesehatan</a:t>
            </a:r>
            <a:r>
              <a:rPr lang="en-US" sz="3300" dirty="0" smtClean="0"/>
              <a:t> </a:t>
            </a:r>
            <a:r>
              <a:rPr lang="en-US" sz="3300" dirty="0" err="1" smtClean="0"/>
              <a:t>pada</a:t>
            </a:r>
            <a:r>
              <a:rPr lang="en-US" sz="3300" dirty="0" smtClean="0"/>
              <a:t> </a:t>
            </a:r>
            <a:r>
              <a:rPr lang="en-US" sz="3300" dirty="0" err="1" smtClean="0"/>
              <a:t>aspek</a:t>
            </a:r>
            <a:r>
              <a:rPr lang="en-US" sz="3300" dirty="0" smtClean="0"/>
              <a:t> </a:t>
            </a:r>
            <a:r>
              <a:rPr lang="en-US" sz="3300" dirty="0" err="1" smtClean="0"/>
              <a:t>promotif</a:t>
            </a:r>
            <a:r>
              <a:rPr lang="en-US" sz="3300" dirty="0" smtClean="0"/>
              <a:t>.</a:t>
            </a:r>
          </a:p>
          <a:p>
            <a:r>
              <a:rPr lang="en-US" sz="3300" dirty="0" err="1" smtClean="0"/>
              <a:t>Pendidikan</a:t>
            </a:r>
            <a:r>
              <a:rPr lang="en-US" sz="3300" dirty="0" smtClean="0"/>
              <a:t> </a:t>
            </a:r>
            <a:r>
              <a:rPr lang="en-US" sz="3300" dirty="0" err="1" smtClean="0"/>
              <a:t>kesehatan</a:t>
            </a:r>
            <a:r>
              <a:rPr lang="en-US" sz="3300" dirty="0" smtClean="0"/>
              <a:t> </a:t>
            </a:r>
            <a:r>
              <a:rPr lang="en-US" sz="3300" dirty="0" err="1" smtClean="0"/>
              <a:t>pada</a:t>
            </a:r>
            <a:r>
              <a:rPr lang="en-US" sz="3300" dirty="0" smtClean="0"/>
              <a:t> </a:t>
            </a:r>
            <a:r>
              <a:rPr lang="en-US" sz="3300" dirty="0" err="1" smtClean="0"/>
              <a:t>aspek</a:t>
            </a:r>
            <a:r>
              <a:rPr lang="en-US" sz="3300" dirty="0" smtClean="0"/>
              <a:t> </a:t>
            </a:r>
            <a:r>
              <a:rPr lang="en-US" sz="3300" dirty="0" err="1" smtClean="0"/>
              <a:t>pencegahan</a:t>
            </a:r>
            <a:r>
              <a:rPr lang="en-US" sz="3300" dirty="0" smtClean="0"/>
              <a:t> </a:t>
            </a:r>
            <a:r>
              <a:rPr lang="en-US" sz="3300" dirty="0" err="1" smtClean="0"/>
              <a:t>dan</a:t>
            </a:r>
            <a:r>
              <a:rPr lang="en-US" sz="3300" dirty="0" smtClean="0"/>
              <a:t> </a:t>
            </a:r>
            <a:r>
              <a:rPr lang="en-US" sz="3300" dirty="0" err="1" smtClean="0"/>
              <a:t>penyembuhan</a:t>
            </a:r>
            <a:r>
              <a:rPr lang="en-US" sz="3300" dirty="0" smtClean="0"/>
              <a:t>.</a:t>
            </a:r>
          </a:p>
          <a:p>
            <a:endParaRPr lang="en-US" dirty="0"/>
          </a:p>
        </p:txBody>
      </p:sp>
      <p:pic>
        <p:nvPicPr>
          <p:cNvPr id="21506" name="Picture 2" descr="G:\BUAT DD PROMKES 2012\Promosi-blog-grati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295400"/>
            <a:ext cx="2857500" cy="2857500"/>
          </a:xfrm>
          <a:prstGeom prst="rect">
            <a:avLst/>
          </a:prstGeom>
          <a:noFill/>
        </p:spPr>
      </p:pic>
      <p:pic>
        <p:nvPicPr>
          <p:cNvPr id="21507" name="Picture 3" descr="G:\BUAT DD PROMKES 2012\cuci-tangan3-610x250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1" y="4191000"/>
            <a:ext cx="3505199" cy="238125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Berdasarkan Tatanan Pelaksanaan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DD-PROMKES 2013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fi-FI" dirty="0" smtClean="0"/>
              <a:t>	Ruang lingkup promosi kesehatan ini dikelompokkan menjadi :</a:t>
            </a:r>
          </a:p>
          <a:p>
            <a:r>
              <a:rPr lang="fi-FI" dirty="0" smtClean="0"/>
              <a:t>Promosi kesehatan pada tatanan keluarga (rumah tangga).</a:t>
            </a:r>
          </a:p>
          <a:p>
            <a:r>
              <a:rPr lang="fi-FI" dirty="0" smtClean="0"/>
              <a:t>Pendidikan kesehatan pada tatanan sekolah.</a:t>
            </a:r>
          </a:p>
          <a:p>
            <a:r>
              <a:rPr lang="fi-FI" dirty="0" smtClean="0"/>
              <a:t>Pendidikan kesehatan di tempat kerja.</a:t>
            </a:r>
          </a:p>
          <a:p>
            <a:r>
              <a:rPr lang="fi-FI" dirty="0" smtClean="0"/>
              <a:t>Pendidikan kesehatan di tempat-tempat umum.</a:t>
            </a:r>
          </a:p>
          <a:p>
            <a:r>
              <a:rPr lang="fi-FI" dirty="0" smtClean="0"/>
              <a:t>Pendidikan kesehatan pada fasilitas pelayanan kesehatan.</a:t>
            </a:r>
          </a:p>
          <a:p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Berdasarkan Tingkat Pelayanan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DD-PROMKES 2013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fi-FI" dirty="0" smtClean="0"/>
              <a:t>	Pada ruang lingkup tingkat pelayanan kesehatan promosi kesehatan dapat dilakukan berdasarkan lima tingkat pencegahan (five level of prevention) dari Leavel and Clark.</a:t>
            </a:r>
          </a:p>
          <a:p>
            <a:r>
              <a:rPr lang="fi-FI" dirty="0" smtClean="0"/>
              <a:t>Promosi Kesehatan.</a:t>
            </a:r>
          </a:p>
          <a:p>
            <a:r>
              <a:rPr lang="fi-FI" dirty="0" smtClean="0"/>
              <a:t>Perlindungan khusus (specific protection).</a:t>
            </a:r>
          </a:p>
          <a:p>
            <a:r>
              <a:rPr lang="fi-FI" dirty="0" smtClean="0"/>
              <a:t>Diagnosis dini dan pengobatan segera (early diagnosis and prompt treatment).</a:t>
            </a:r>
          </a:p>
          <a:p>
            <a:r>
              <a:rPr lang="fi-FI" dirty="0" smtClean="0"/>
              <a:t>Pembatasan cacat (disability limitation)</a:t>
            </a:r>
          </a:p>
          <a:p>
            <a:r>
              <a:rPr lang="fi-FI" dirty="0" smtClean="0"/>
              <a:t>Rehabilitasi (rehabilitation). </a:t>
            </a:r>
            <a:endParaRPr lang="en-US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DD-PROMKES 2013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/>
              <a:t>PENUTUP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pPr eaLnBrk="1" hangingPunct="1"/>
            <a:r>
              <a:rPr lang="id-ID" dirty="0" smtClean="0"/>
              <a:t>Untuk mengondisikan faktor-faktor tersebut, diperlukan pendidikan kesehatan. Itulah sebabnya maka pendidikan kesehatan tidak terlepas dari perilaku.</a:t>
            </a:r>
            <a:endParaRPr lang="en-US" dirty="0" smtClean="0"/>
          </a:p>
          <a:p>
            <a:pPr eaLnBrk="1" hangingPunct="1"/>
            <a:endParaRPr lang="en-US" dirty="0" smtClean="0"/>
          </a:p>
        </p:txBody>
      </p:sp>
      <p:pic>
        <p:nvPicPr>
          <p:cNvPr id="19459" name="Picture 3" descr="G:\BUAT DD PROMKES 2012\temahkn1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3429000"/>
            <a:ext cx="3048000" cy="3048000"/>
          </a:xfrm>
          <a:prstGeom prst="rect">
            <a:avLst/>
          </a:prstGeom>
          <a:noFill/>
        </p:spPr>
      </p:pic>
      <p:pic>
        <p:nvPicPr>
          <p:cNvPr id="19460" name="Picture 4" descr="G:\BUAT DD PROMKES 2012\SEHAT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29200" y="3048000"/>
            <a:ext cx="3048000" cy="3276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DD-PROMKES 2013</a:t>
            </a:r>
            <a:endParaRPr lang="en-US" dirty="0"/>
          </a:p>
        </p:txBody>
      </p:sp>
      <p:sp>
        <p:nvSpPr>
          <p:cNvPr id="6" name="Content Placeholder 4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en-US" sz="3200" dirty="0" smtClean="0"/>
              <a:t> P</a:t>
            </a:r>
            <a:r>
              <a:rPr lang="id-ID" sz="3200" dirty="0" smtClean="0"/>
              <a:t>endidikan kesehatan sebagai sekumpulan pengalaman yang mendukung kebiasaan, sikap, dan pengetahuan yang berhubungan dengan kesehatan individu, masyarakat dan ras</a:t>
            </a:r>
            <a:r>
              <a:rPr lang="en-US" sz="3200" dirty="0" smtClean="0"/>
              <a:t> (</a:t>
            </a:r>
            <a:r>
              <a:rPr lang="id-ID" sz="3200" b="1" dirty="0" smtClean="0"/>
              <a:t>Wood (1926</a:t>
            </a:r>
            <a:r>
              <a:rPr lang="id-ID" sz="3200" dirty="0" smtClean="0"/>
              <a:t>)</a:t>
            </a:r>
            <a:r>
              <a:rPr lang="en-US" sz="3200" dirty="0" smtClean="0"/>
              <a:t>.</a:t>
            </a:r>
          </a:p>
          <a:p>
            <a:pPr algn="ctr"/>
            <a:r>
              <a:rPr lang="id-ID" sz="3200" dirty="0" smtClean="0"/>
              <a:t>menyatakan bahwa pendidikan kesehatan adalah proses perubahan perilaku yang dinamis</a:t>
            </a:r>
            <a:r>
              <a:rPr lang="en-US" sz="3200" dirty="0" smtClean="0"/>
              <a:t> (</a:t>
            </a:r>
            <a:r>
              <a:rPr lang="id-ID" sz="3200" b="1" dirty="0" smtClean="0"/>
              <a:t>Nyswander (1947) yang dikutip oleh Notoatmodjo (1997) </a:t>
            </a:r>
            <a:r>
              <a:rPr lang="en-US" sz="3200" dirty="0" smtClean="0"/>
              <a:t>)</a:t>
            </a:r>
          </a:p>
          <a:p>
            <a:pPr algn="ctr">
              <a:buNone/>
            </a:pPr>
            <a:endParaRPr lang="en-US" sz="3200" dirty="0" smtClean="0"/>
          </a:p>
        </p:txBody>
      </p:sp>
      <p:sp>
        <p:nvSpPr>
          <p:cNvPr id="7" name="Rounded Rectangle 6"/>
          <p:cNvSpPr/>
          <p:nvPr/>
        </p:nvSpPr>
        <p:spPr>
          <a:xfrm flipH="1">
            <a:off x="533400" y="1600200"/>
            <a:ext cx="2057400" cy="457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wordArtVert" rtlCol="0" anchor="ctr"/>
          <a:lstStyle/>
          <a:p>
            <a:pPr algn="ctr"/>
            <a:r>
              <a:rPr lang="en-US" sz="3200" b="1" dirty="0" smtClean="0">
                <a:solidFill>
                  <a:srgbClr val="FFC000"/>
                </a:solidFill>
              </a:rPr>
              <a:t>DEFINISI</a:t>
            </a:r>
            <a:endParaRPr lang="en-US" sz="3200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 build="p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DD-PROMKES 2013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388620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endParaRPr lang="en-US" sz="8000" b="1" kern="10" dirty="0" smtClean="0">
              <a:ln w="9525">
                <a:noFill/>
                <a:round/>
                <a:headEnd/>
                <a:tailEnd/>
              </a:ln>
              <a:solidFill>
                <a:srgbClr val="336699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Palace Script MT"/>
            </a:endParaRPr>
          </a:p>
          <a:p>
            <a:pPr algn="ctr">
              <a:buNone/>
            </a:pPr>
            <a:r>
              <a:rPr lang="en-US" sz="5400" b="1" kern="10" dirty="0" err="1" smtClean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Ravie" pitchFamily="82" charset="0"/>
              </a:rPr>
              <a:t>Terima</a:t>
            </a:r>
            <a:r>
              <a:rPr lang="en-US" sz="5400" b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Ravie" pitchFamily="82" charset="0"/>
              </a:rPr>
              <a:t> </a:t>
            </a:r>
            <a:r>
              <a:rPr lang="en-US" sz="5400" b="1" kern="10" dirty="0" err="1" smtClean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Ravie" pitchFamily="82" charset="0"/>
              </a:rPr>
              <a:t>Kasih</a:t>
            </a:r>
            <a:endParaRPr lang="en-US" sz="5400" b="1" kern="10" dirty="0" smtClean="0">
              <a:ln w="9525">
                <a:noFill/>
                <a:round/>
                <a:headEnd/>
                <a:tailEnd/>
              </a:ln>
              <a:solidFill>
                <a:srgbClr val="336699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Ravie" pitchFamily="82" charset="0"/>
            </a:endParaRPr>
          </a:p>
          <a:p>
            <a:pPr algn="ctr">
              <a:buNone/>
            </a:pPr>
            <a:r>
              <a:rPr lang="en-US" sz="5400" b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Ravie" pitchFamily="82" charset="0"/>
              </a:rPr>
              <a:t>Be A Good Public Health</a:t>
            </a:r>
          </a:p>
          <a:p>
            <a:pPr algn="ctr">
              <a:buNone/>
            </a:pPr>
            <a:endParaRPr lang="en-US" sz="8000" dirty="0" smtClean="0"/>
          </a:p>
        </p:txBody>
      </p:sp>
      <p:pic>
        <p:nvPicPr>
          <p:cNvPr id="5" name="Picture 1029" descr="CBA06_1 복사본"/>
          <p:cNvPicPr preferRelativeResize="0">
            <a:picLocks noChangeAspect="1" noChangeArrowheads="1" noCrop="1"/>
          </p:cNvPicPr>
          <p:nvPr/>
        </p:nvPicPr>
        <p:blipFill>
          <a:blip r:embed="rId2">
            <a:lum bright="20000" contrast="40000"/>
          </a:blip>
          <a:srcRect/>
          <a:stretch>
            <a:fillRect/>
          </a:stretch>
        </p:blipFill>
        <p:spPr bwMode="auto">
          <a:xfrm>
            <a:off x="1219200" y="4191000"/>
            <a:ext cx="1706563" cy="1279525"/>
          </a:xfrm>
          <a:prstGeom prst="rect">
            <a:avLst/>
          </a:prstGeom>
          <a:noFill/>
        </p:spPr>
      </p:pic>
      <p:pic>
        <p:nvPicPr>
          <p:cNvPr id="6" name="Picture 1029" descr="CBA06_1 복사본"/>
          <p:cNvPicPr preferRelativeResize="0">
            <a:picLocks noChangeAspect="1" noChangeArrowheads="1" noCrop="1"/>
          </p:cNvPicPr>
          <p:nvPr/>
        </p:nvPicPr>
        <p:blipFill>
          <a:blip r:embed="rId2">
            <a:lum bright="20000" contrast="40000"/>
          </a:blip>
          <a:srcRect/>
          <a:stretch>
            <a:fillRect/>
          </a:stretch>
        </p:blipFill>
        <p:spPr bwMode="auto">
          <a:xfrm>
            <a:off x="6096000" y="4191000"/>
            <a:ext cx="1706563" cy="12795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PKM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IKMT-PPM 2012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AI </a:t>
            </a:r>
            <a:r>
              <a:rPr lang="en-US" sz="3200" dirty="0" smtClean="0">
                <a:sym typeface="Wingdings" pitchFamily="2" charset="2"/>
              </a:rPr>
              <a:t> </a:t>
            </a:r>
            <a:r>
              <a:rPr lang="en-US" sz="3200" dirty="0" err="1" smtClean="0">
                <a:sym typeface="Wingdings" pitchFamily="2" charset="2"/>
              </a:rPr>
              <a:t>Artikel</a:t>
            </a:r>
            <a:r>
              <a:rPr lang="en-US" sz="3200" dirty="0" smtClean="0">
                <a:sym typeface="Wingdings" pitchFamily="2" charset="2"/>
              </a:rPr>
              <a:t> </a:t>
            </a:r>
            <a:r>
              <a:rPr lang="en-US" sz="3200" dirty="0" err="1" smtClean="0">
                <a:sym typeface="Wingdings" pitchFamily="2" charset="2"/>
              </a:rPr>
              <a:t>Ilmiah</a:t>
            </a:r>
            <a:r>
              <a:rPr lang="en-US" sz="3200" dirty="0" smtClean="0">
                <a:sym typeface="Wingdings" pitchFamily="2" charset="2"/>
              </a:rPr>
              <a:t>  </a:t>
            </a:r>
            <a:r>
              <a:rPr lang="en-US" sz="3200" dirty="0" err="1" smtClean="0">
                <a:sym typeface="Wingdings" pitchFamily="2" charset="2"/>
              </a:rPr>
              <a:t>Penelitian</a:t>
            </a:r>
            <a:r>
              <a:rPr lang="en-US" sz="3200" dirty="0" smtClean="0">
                <a:sym typeface="Wingdings" pitchFamily="2" charset="2"/>
              </a:rPr>
              <a:t>, </a:t>
            </a:r>
            <a:r>
              <a:rPr lang="en-US" sz="3200" dirty="0" err="1" smtClean="0">
                <a:sym typeface="Wingdings" pitchFamily="2" charset="2"/>
              </a:rPr>
              <a:t>Pengabdian</a:t>
            </a:r>
            <a:r>
              <a:rPr lang="en-US" sz="3200" dirty="0" smtClean="0">
                <a:sym typeface="Wingdings" pitchFamily="2" charset="2"/>
              </a:rPr>
              <a:t> </a:t>
            </a:r>
            <a:r>
              <a:rPr lang="en-US" sz="3200" dirty="0" err="1" smtClean="0">
                <a:sym typeface="Wingdings" pitchFamily="2" charset="2"/>
              </a:rPr>
              <a:t>Masyarakat</a:t>
            </a:r>
            <a:r>
              <a:rPr lang="en-US" sz="3200" dirty="0" smtClean="0">
                <a:sym typeface="Wingdings" pitchFamily="2" charset="2"/>
              </a:rPr>
              <a:t>, </a:t>
            </a:r>
            <a:r>
              <a:rPr lang="en-US" sz="3200" dirty="0" err="1" smtClean="0">
                <a:sym typeface="Wingdings" pitchFamily="2" charset="2"/>
              </a:rPr>
              <a:t>Studi</a:t>
            </a:r>
            <a:r>
              <a:rPr lang="en-US" sz="3200" dirty="0" smtClean="0">
                <a:sym typeface="Wingdings" pitchFamily="2" charset="2"/>
              </a:rPr>
              <a:t> </a:t>
            </a:r>
            <a:r>
              <a:rPr lang="en-US" sz="3200" dirty="0" err="1" smtClean="0">
                <a:sym typeface="Wingdings" pitchFamily="2" charset="2"/>
              </a:rPr>
              <a:t>Kasus</a:t>
            </a:r>
            <a:r>
              <a:rPr lang="en-US" sz="3200" smtClean="0">
                <a:sym typeface="Wingdings" pitchFamily="2" charset="2"/>
              </a:rPr>
              <a:t>/Lapangan</a:t>
            </a:r>
            <a:endParaRPr lang="en-US" sz="3200" dirty="0" smtClean="0"/>
          </a:p>
          <a:p>
            <a:r>
              <a:rPr lang="en-US" sz="3200" dirty="0" smtClean="0"/>
              <a:t>GT </a:t>
            </a:r>
            <a:r>
              <a:rPr lang="en-US" sz="3200" dirty="0" smtClean="0">
                <a:sym typeface="Wingdings" pitchFamily="2" charset="2"/>
              </a:rPr>
              <a:t> </a:t>
            </a:r>
            <a:r>
              <a:rPr lang="en-US" sz="3200" dirty="0" err="1" smtClean="0">
                <a:sym typeface="Wingdings" pitchFamily="2" charset="2"/>
              </a:rPr>
              <a:t>Gagasan</a:t>
            </a:r>
            <a:r>
              <a:rPr lang="en-US" sz="3200" dirty="0" smtClean="0">
                <a:sym typeface="Wingdings" pitchFamily="2" charset="2"/>
              </a:rPr>
              <a:t> </a:t>
            </a:r>
            <a:r>
              <a:rPr lang="en-US" sz="3200" dirty="0" err="1" smtClean="0">
                <a:sym typeface="Wingdings" pitchFamily="2" charset="2"/>
              </a:rPr>
              <a:t>Tertulis</a:t>
            </a:r>
            <a:r>
              <a:rPr lang="en-US" sz="3200" dirty="0" smtClean="0">
                <a:sym typeface="Wingdings" pitchFamily="2" charset="2"/>
              </a:rPr>
              <a:t>  </a:t>
            </a:r>
            <a:r>
              <a:rPr lang="sv-SE" sz="3200" dirty="0" smtClean="0"/>
              <a:t>Gagasan yang dituliskan mengacu </a:t>
            </a:r>
            <a:r>
              <a:rPr lang="sv-SE" sz="3200" dirty="0" smtClean="0"/>
              <a:t>kepada </a:t>
            </a:r>
            <a:r>
              <a:rPr lang="en-US" sz="3200" dirty="0" err="1" smtClean="0"/>
              <a:t>isu</a:t>
            </a:r>
            <a:r>
              <a:rPr lang="en-US" sz="3200" dirty="0" smtClean="0"/>
              <a:t> </a:t>
            </a:r>
            <a:r>
              <a:rPr lang="en-US" sz="3200" dirty="0" err="1" smtClean="0"/>
              <a:t>aktual</a:t>
            </a:r>
            <a:r>
              <a:rPr lang="en-US" sz="3200" dirty="0" smtClean="0"/>
              <a:t> yang </a:t>
            </a:r>
            <a:r>
              <a:rPr lang="en-US" sz="3200" dirty="0" err="1" smtClean="0"/>
              <a:t>ada</a:t>
            </a:r>
            <a:r>
              <a:rPr lang="en-US" sz="3200" dirty="0" smtClean="0"/>
              <a:t> </a:t>
            </a:r>
            <a:r>
              <a:rPr lang="en-US" sz="3200" dirty="0" err="1" smtClean="0"/>
              <a:t>di</a:t>
            </a:r>
            <a:r>
              <a:rPr lang="en-US" sz="3200" dirty="0" smtClean="0"/>
              <a:t> </a:t>
            </a:r>
            <a:r>
              <a:rPr lang="en-US" sz="3200" dirty="0" err="1" smtClean="0"/>
              <a:t>masyarakat</a:t>
            </a:r>
            <a:r>
              <a:rPr lang="en-US" sz="3200" dirty="0" smtClean="0"/>
              <a:t> </a:t>
            </a:r>
            <a:r>
              <a:rPr lang="en-US" sz="3200" dirty="0" err="1" smtClean="0"/>
              <a:t>dan</a:t>
            </a:r>
            <a:r>
              <a:rPr lang="en-US" sz="3200" dirty="0" smtClean="0"/>
              <a:t> </a:t>
            </a:r>
            <a:r>
              <a:rPr lang="en-US" sz="3200" dirty="0" err="1" smtClean="0"/>
              <a:t>memerlukan</a:t>
            </a:r>
            <a:r>
              <a:rPr lang="en-US" sz="3200" dirty="0" smtClean="0"/>
              <a:t> </a:t>
            </a:r>
            <a:r>
              <a:rPr lang="en-US" sz="3200" dirty="0" err="1" smtClean="0"/>
              <a:t>solusi</a:t>
            </a:r>
            <a:r>
              <a:rPr lang="en-US" sz="3200" dirty="0" smtClean="0"/>
              <a:t> </a:t>
            </a:r>
            <a:r>
              <a:rPr lang="en-US" sz="3200" dirty="0" err="1" smtClean="0"/>
              <a:t>hasil</a:t>
            </a:r>
            <a:r>
              <a:rPr lang="en-US" sz="3200" dirty="0" smtClean="0"/>
              <a:t> </a:t>
            </a:r>
            <a:r>
              <a:rPr lang="en-US" sz="3200" dirty="0" err="1" smtClean="0"/>
              <a:t>karya</a:t>
            </a:r>
            <a:r>
              <a:rPr lang="en-US" sz="3200" dirty="0" smtClean="0"/>
              <a:t> </a:t>
            </a:r>
            <a:r>
              <a:rPr lang="en-US" sz="3200" dirty="0" err="1" smtClean="0"/>
              <a:t>pikir</a:t>
            </a:r>
            <a:r>
              <a:rPr lang="en-US" sz="3200" dirty="0" smtClean="0"/>
              <a:t> </a:t>
            </a:r>
            <a:r>
              <a:rPr lang="en-US" sz="3200" dirty="0" smtClean="0"/>
              <a:t>yang </a:t>
            </a:r>
            <a:r>
              <a:rPr lang="en-US" sz="3200" dirty="0" err="1" smtClean="0"/>
              <a:t>cerdas</a:t>
            </a:r>
            <a:r>
              <a:rPr lang="en-US" sz="3200" dirty="0" smtClean="0"/>
              <a:t> </a:t>
            </a:r>
            <a:r>
              <a:rPr lang="en-US" sz="3200" dirty="0" err="1" smtClean="0"/>
              <a:t>dan</a:t>
            </a:r>
            <a:r>
              <a:rPr lang="en-US" sz="3200" dirty="0" smtClean="0"/>
              <a:t> </a:t>
            </a:r>
            <a:r>
              <a:rPr lang="en-US" sz="3200" dirty="0" err="1" smtClean="0"/>
              <a:t>realistik</a:t>
            </a:r>
            <a:endParaRPr lang="en-US" sz="3200" dirty="0" smtClean="0"/>
          </a:p>
          <a:p>
            <a:endParaRPr lang="en-US" sz="32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DD-PROMKES 2013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990600" y="3657600"/>
            <a:ext cx="4191000" cy="1752600"/>
          </a:xfrm>
        </p:spPr>
        <p:txBody>
          <a:bodyPr/>
          <a:lstStyle/>
          <a:p>
            <a:pPr algn="ctr">
              <a:buNone/>
            </a:pPr>
            <a:r>
              <a:rPr lang="en-US" dirty="0" smtClean="0">
                <a:solidFill>
                  <a:srgbClr val="00B050"/>
                </a:solidFill>
                <a:latin typeface="Algerian" pitchFamily="82" charset="0"/>
              </a:rPr>
              <a:t>APA ITU PENDIDIKAN KESEHATAN MASYARAKAT</a:t>
            </a:r>
            <a:endParaRPr lang="en-US" dirty="0">
              <a:solidFill>
                <a:srgbClr val="00B050"/>
              </a:solidFill>
              <a:latin typeface="Algerian" pitchFamily="82" charset="0"/>
            </a:endParaRPr>
          </a:p>
        </p:txBody>
      </p:sp>
      <p:pic>
        <p:nvPicPr>
          <p:cNvPr id="2050" name="Picture 2" descr="G:\BUAT DD PROMKES 2012\question_mark3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0" y="2362200"/>
            <a:ext cx="2857500" cy="3571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DD-PROMKES 2013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4419600" y="2057400"/>
            <a:ext cx="4267200" cy="3810000"/>
          </a:xfrm>
        </p:spPr>
        <p:txBody>
          <a:bodyPr>
            <a:normAutofit lnSpcReduction="10000"/>
          </a:bodyPr>
          <a:lstStyle/>
          <a:p>
            <a:r>
              <a:rPr lang="en-US" sz="3200" b="1" dirty="0" err="1" smtClean="0">
                <a:solidFill>
                  <a:srgbClr val="0070C0"/>
                </a:solidFill>
              </a:rPr>
              <a:t>Pendidikan</a:t>
            </a:r>
            <a:r>
              <a:rPr lang="en-US" sz="3200" b="1" dirty="0" smtClean="0">
                <a:solidFill>
                  <a:srgbClr val="0070C0"/>
                </a:solidFill>
              </a:rPr>
              <a:t> </a:t>
            </a:r>
            <a:r>
              <a:rPr lang="en-US" sz="3200" b="1" dirty="0" err="1" smtClean="0">
                <a:solidFill>
                  <a:srgbClr val="0070C0"/>
                </a:solidFill>
              </a:rPr>
              <a:t>kesehatan</a:t>
            </a:r>
            <a:r>
              <a:rPr lang="en-US" sz="3200" b="1" dirty="0" smtClean="0">
                <a:solidFill>
                  <a:srgbClr val="0070C0"/>
                </a:solidFill>
              </a:rPr>
              <a:t> </a:t>
            </a:r>
            <a:r>
              <a:rPr lang="en-US" sz="3200" b="1" dirty="0" err="1" smtClean="0">
                <a:solidFill>
                  <a:srgbClr val="0070C0"/>
                </a:solidFill>
              </a:rPr>
              <a:t>suatu</a:t>
            </a:r>
            <a:r>
              <a:rPr lang="en-US" sz="3200" b="1" dirty="0" smtClean="0">
                <a:solidFill>
                  <a:srgbClr val="0070C0"/>
                </a:solidFill>
              </a:rPr>
              <a:t> </a:t>
            </a:r>
            <a:r>
              <a:rPr lang="en-US" sz="3200" b="1" dirty="0" err="1" smtClean="0">
                <a:solidFill>
                  <a:srgbClr val="0070C0"/>
                </a:solidFill>
              </a:rPr>
              <a:t>proses</a:t>
            </a:r>
            <a:r>
              <a:rPr lang="en-US" sz="3200" b="1" dirty="0" smtClean="0">
                <a:solidFill>
                  <a:srgbClr val="0070C0"/>
                </a:solidFill>
              </a:rPr>
              <a:t> </a:t>
            </a:r>
            <a:r>
              <a:rPr lang="en-US" sz="3200" b="1" dirty="0" err="1" smtClean="0">
                <a:solidFill>
                  <a:srgbClr val="0070C0"/>
                </a:solidFill>
              </a:rPr>
              <a:t>perubahan</a:t>
            </a:r>
            <a:r>
              <a:rPr lang="en-US" sz="3200" b="1" dirty="0" smtClean="0">
                <a:solidFill>
                  <a:srgbClr val="0070C0"/>
                </a:solidFill>
              </a:rPr>
              <a:t> </a:t>
            </a:r>
            <a:r>
              <a:rPr lang="en-US" sz="3200" b="1" dirty="0" err="1" smtClean="0">
                <a:solidFill>
                  <a:srgbClr val="0070C0"/>
                </a:solidFill>
              </a:rPr>
              <a:t>pada</a:t>
            </a:r>
            <a:r>
              <a:rPr lang="en-US" sz="3200" b="1" dirty="0" smtClean="0">
                <a:solidFill>
                  <a:srgbClr val="0070C0"/>
                </a:solidFill>
              </a:rPr>
              <a:t> </a:t>
            </a:r>
            <a:r>
              <a:rPr lang="en-US" sz="3200" b="1" dirty="0" err="1" smtClean="0">
                <a:solidFill>
                  <a:srgbClr val="0070C0"/>
                </a:solidFill>
              </a:rPr>
              <a:t>diri</a:t>
            </a:r>
            <a:r>
              <a:rPr lang="en-US" sz="3200" b="1" dirty="0" smtClean="0">
                <a:solidFill>
                  <a:srgbClr val="0070C0"/>
                </a:solidFill>
              </a:rPr>
              <a:t> </a:t>
            </a:r>
            <a:r>
              <a:rPr lang="en-US" sz="3200" b="1" dirty="0" err="1" smtClean="0">
                <a:solidFill>
                  <a:srgbClr val="0070C0"/>
                </a:solidFill>
              </a:rPr>
              <a:t>seseorang</a:t>
            </a:r>
            <a:r>
              <a:rPr lang="en-US" sz="3200" b="1" dirty="0" smtClean="0">
                <a:solidFill>
                  <a:srgbClr val="0070C0"/>
                </a:solidFill>
              </a:rPr>
              <a:t> yang </a:t>
            </a:r>
            <a:r>
              <a:rPr lang="en-US" sz="3200" b="1" dirty="0" err="1" smtClean="0">
                <a:solidFill>
                  <a:srgbClr val="0070C0"/>
                </a:solidFill>
              </a:rPr>
              <a:t>dihubungkan</a:t>
            </a:r>
            <a:r>
              <a:rPr lang="en-US" sz="3200" b="1" dirty="0" smtClean="0">
                <a:solidFill>
                  <a:srgbClr val="0070C0"/>
                </a:solidFill>
              </a:rPr>
              <a:t> </a:t>
            </a:r>
            <a:r>
              <a:rPr lang="en-US" sz="3200" b="1" dirty="0" err="1" smtClean="0">
                <a:solidFill>
                  <a:srgbClr val="0070C0"/>
                </a:solidFill>
              </a:rPr>
              <a:t>dengan</a:t>
            </a:r>
            <a:r>
              <a:rPr lang="en-US" sz="3200" b="1" dirty="0" smtClean="0">
                <a:solidFill>
                  <a:srgbClr val="0070C0"/>
                </a:solidFill>
              </a:rPr>
              <a:t> </a:t>
            </a:r>
            <a:r>
              <a:rPr lang="en-US" sz="3200" b="1" dirty="0" err="1" smtClean="0">
                <a:solidFill>
                  <a:srgbClr val="0070C0"/>
                </a:solidFill>
              </a:rPr>
              <a:t>pencapaian</a:t>
            </a:r>
            <a:r>
              <a:rPr lang="en-US" sz="3200" b="1" dirty="0" smtClean="0">
                <a:solidFill>
                  <a:srgbClr val="0070C0"/>
                </a:solidFill>
              </a:rPr>
              <a:t> </a:t>
            </a:r>
            <a:r>
              <a:rPr lang="en-US" sz="3200" b="1" dirty="0" err="1" smtClean="0">
                <a:solidFill>
                  <a:srgbClr val="0070C0"/>
                </a:solidFill>
              </a:rPr>
              <a:t>tujuan</a:t>
            </a:r>
            <a:r>
              <a:rPr lang="en-US" sz="3200" b="1" dirty="0" smtClean="0">
                <a:solidFill>
                  <a:srgbClr val="0070C0"/>
                </a:solidFill>
              </a:rPr>
              <a:t> </a:t>
            </a:r>
            <a:r>
              <a:rPr lang="en-US" sz="3200" b="1" dirty="0" err="1" smtClean="0">
                <a:solidFill>
                  <a:srgbClr val="0070C0"/>
                </a:solidFill>
              </a:rPr>
              <a:t>kesehatan</a:t>
            </a:r>
            <a:r>
              <a:rPr lang="en-US" sz="3200" b="1" dirty="0" smtClean="0">
                <a:solidFill>
                  <a:srgbClr val="0070C0"/>
                </a:solidFill>
              </a:rPr>
              <a:t> </a:t>
            </a:r>
            <a:r>
              <a:rPr lang="en-US" sz="3200" b="1" dirty="0" err="1" smtClean="0">
                <a:solidFill>
                  <a:srgbClr val="0070C0"/>
                </a:solidFill>
              </a:rPr>
              <a:t>individu</a:t>
            </a:r>
            <a:r>
              <a:rPr lang="en-US" sz="3200" b="1" dirty="0" smtClean="0">
                <a:solidFill>
                  <a:srgbClr val="0070C0"/>
                </a:solidFill>
              </a:rPr>
              <a:t>, </a:t>
            </a:r>
            <a:r>
              <a:rPr lang="en-US" sz="3200" b="1" dirty="0" err="1" smtClean="0">
                <a:solidFill>
                  <a:srgbClr val="0070C0"/>
                </a:solidFill>
              </a:rPr>
              <a:t>dan</a:t>
            </a:r>
            <a:r>
              <a:rPr lang="en-US" sz="3200" b="1" dirty="0" smtClean="0">
                <a:solidFill>
                  <a:srgbClr val="0070C0"/>
                </a:solidFill>
              </a:rPr>
              <a:t> </a:t>
            </a:r>
            <a:r>
              <a:rPr lang="en-US" sz="3200" b="1" dirty="0" err="1" smtClean="0">
                <a:solidFill>
                  <a:srgbClr val="0070C0"/>
                </a:solidFill>
              </a:rPr>
              <a:t>masyarakat</a:t>
            </a:r>
            <a:r>
              <a:rPr lang="en-US" sz="3200" b="1" dirty="0" smtClean="0">
                <a:solidFill>
                  <a:srgbClr val="0070C0"/>
                </a:solidFill>
              </a:rPr>
              <a:t>. </a:t>
            </a:r>
          </a:p>
          <a:p>
            <a:endParaRPr lang="en-US" b="1" dirty="0">
              <a:solidFill>
                <a:srgbClr val="0070C0"/>
              </a:solidFill>
            </a:endParaRPr>
          </a:p>
        </p:txBody>
      </p:sp>
      <p:pic>
        <p:nvPicPr>
          <p:cNvPr id="3074" name="Picture 2" descr="G:\BUAT DD PROMKES 2012\logo-hk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1600201"/>
            <a:ext cx="3429000" cy="1600200"/>
          </a:xfrm>
          <a:prstGeom prst="rect">
            <a:avLst/>
          </a:prstGeom>
          <a:noFill/>
        </p:spPr>
      </p:pic>
      <p:pic>
        <p:nvPicPr>
          <p:cNvPr id="3075" name="Picture 3" descr="G:\BUAT DD PROMKES 2012\logo-phbs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3000" y="3124200"/>
            <a:ext cx="2590800" cy="1752600"/>
          </a:xfrm>
          <a:prstGeom prst="rect">
            <a:avLst/>
          </a:prstGeom>
          <a:noFill/>
        </p:spPr>
      </p:pic>
      <p:pic>
        <p:nvPicPr>
          <p:cNvPr id="3076" name="Picture 4" descr="G:\BUAT DD PROMKES 2012\makalah-pola-hidup-sehat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43000" y="4648200"/>
            <a:ext cx="2895600" cy="1676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685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Goals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DD-PROMKES 2013</a:t>
            </a:r>
            <a:endParaRPr lang="en-US" dirty="0"/>
          </a:p>
        </p:txBody>
      </p:sp>
      <p:graphicFrame>
        <p:nvGraphicFramePr>
          <p:cNvPr id="5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457200" y="1142984"/>
          <a:ext cx="8229600" cy="49831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2B952F5-1D95-4817-920A-B5863FC4680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>
                                            <p:graphicEl>
                                              <a:dgm id="{32B952F5-1D95-4817-920A-B5863FC4680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276BA57-ACD8-495D-AEAE-2CE92B257F8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">
                                            <p:graphicEl>
                                              <a:dgm id="{2276BA57-ACD8-495D-AEAE-2CE92B257F8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50C3FC5-F5A4-467B-9CD4-C9A58A5E392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>
                                            <p:graphicEl>
                                              <a:dgm id="{350C3FC5-F5A4-467B-9CD4-C9A58A5E392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5CD43B93-3320-4F43-AD59-C86B9B64A7E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>
                                            <p:graphicEl>
                                              <a:dgm id="{5CD43B93-3320-4F43-AD59-C86B9B64A7E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605C722-3E6D-446B-9C3D-72C2BA0C3A4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5">
                                            <p:graphicEl>
                                              <a:dgm id="{4605C722-3E6D-446B-9C3D-72C2BA0C3A4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773C78B-37F1-4E4C-88FD-D61F29AF0B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5">
                                            <p:graphicEl>
                                              <a:dgm id="{3773C78B-37F1-4E4C-88FD-D61F29AF0B1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5" grpId="0">
        <p:bldSub>
          <a:bldDgm/>
        </p:bldSub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Goals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827317" y="6416675"/>
            <a:ext cx="5421083" cy="365125"/>
          </a:xfrm>
        </p:spPr>
        <p:txBody>
          <a:bodyPr/>
          <a:lstStyle/>
          <a:p>
            <a:r>
              <a:rPr lang="en-US" dirty="0" smtClean="0"/>
              <a:t>DD-PROMKES 2013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1"/>
          </p:nvPr>
        </p:nvGraphicFramePr>
        <p:xfrm>
          <a:off x="1" y="1066800"/>
          <a:ext cx="9144000" cy="525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E783624-8AE4-404C-8A1D-C351F98B0F0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>
                                            <p:graphicEl>
                                              <a:dgm id="{9E783624-8AE4-404C-8A1D-C351F98B0F0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51013B8-AC6E-4DBD-ABB9-1CBC80913D0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5">
                                            <p:graphicEl>
                                              <a:dgm id="{451013B8-AC6E-4DBD-ABB9-1CBC80913D0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8169890-4C49-4449-BBEE-624E15B130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">
                                            <p:graphicEl>
                                              <a:dgm id="{A8169890-4C49-4449-BBEE-624E15B1304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556A8CEF-BD03-4576-A686-088D5B053CB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5">
                                            <p:graphicEl>
                                              <a:dgm id="{556A8CEF-BD03-4576-A686-088D5B053CB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1C8D975-3C94-4C04-9D1B-0664B66461F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5">
                                            <p:graphicEl>
                                              <a:dgm id="{B1C8D975-3C94-4C04-9D1B-0664B66461F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897E768-ABA0-447B-B25B-78489F1441E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5">
                                            <p:graphicEl>
                                              <a:dgm id="{9897E768-ABA0-447B-B25B-78489F1441E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C5E3A98-DD1B-40B0-B56A-90CE134DD8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">
                                            <p:graphicEl>
                                              <a:dgm id="{8C5E3A98-DD1B-40B0-B56A-90CE134DD82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6FDFF99-CF33-452E-A9D1-107B253DDF6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5">
                                            <p:graphicEl>
                                              <a:dgm id="{36FDFF99-CF33-452E-A9D1-107B253DDF6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0ADEA81-30B0-4273-9042-1C56B61519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5">
                                            <p:graphicEl>
                                              <a:dgm id="{90ADEA81-30B0-4273-9042-1C56B61519B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7BC01CF3-6540-4AA6-AD82-01DD0C1C3EB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5">
                                            <p:graphicEl>
                                              <a:dgm id="{7BC01CF3-6540-4AA6-AD82-01DD0C1C3EB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CF97E7C0-6C42-4A6B-97B0-14DEDB0F704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5">
                                            <p:graphicEl>
                                              <a:dgm id="{CF97E7C0-6C42-4A6B-97B0-14DEDB0F704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07FDEC0B-C4EF-462A-82F2-AD92C62319F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5">
                                            <p:graphicEl>
                                              <a:dgm id="{07FDEC0B-C4EF-462A-82F2-AD92C62319F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DCE498B-0F98-4E8D-858B-89BE61B818D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5">
                                            <p:graphicEl>
                                              <a:dgm id="{1DCE498B-0F98-4E8D-858B-89BE61B818D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43B483E-CA5F-4849-B5AC-604FD25C42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5">
                                            <p:graphicEl>
                                              <a:dgm id="{843B483E-CA5F-4849-B5AC-604FD25C42D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6E13FF5-C21C-4C63-8802-2D2269D850D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5">
                                            <p:graphicEl>
                                              <a:dgm id="{F6E13FF5-C21C-4C63-8802-2D2269D850D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3F6E3D6-A9B9-4ADC-9CA1-6CE8875AE44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5">
                                            <p:graphicEl>
                                              <a:dgm id="{83F6E3D6-A9B9-4ADC-9CA1-6CE8875AE44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EE6E589-D33E-4BEF-A8A7-45897BF8350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5">
                                            <p:graphicEl>
                                              <a:dgm id="{EEE6E589-D33E-4BEF-A8A7-45897BF8350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5" grpId="0">
        <p:bldSub>
          <a:bldDgm bld="one"/>
        </p:bldSub>
      </p:bldGraphic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352</TotalTime>
  <Words>1723</Words>
  <Application>Microsoft Office PowerPoint</Application>
  <PresentationFormat>On-screen Show (4:3)</PresentationFormat>
  <Paragraphs>268</Paragraphs>
  <Slides>51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53" baseType="lpstr">
      <vt:lpstr>Median</vt:lpstr>
      <vt:lpstr>Clip</vt:lpstr>
      <vt:lpstr>PENGANTAR Pendidikan kesehatan masyarakat</vt:lpstr>
      <vt:lpstr>Pembangunan untuk Perbaikan Kesejahteraan</vt:lpstr>
      <vt:lpstr>Slide 3</vt:lpstr>
      <vt:lpstr>Slide 4</vt:lpstr>
      <vt:lpstr>Slide 5</vt:lpstr>
      <vt:lpstr>Slide 6</vt:lpstr>
      <vt:lpstr>Slide 7</vt:lpstr>
      <vt:lpstr>The Goals</vt:lpstr>
      <vt:lpstr>The Goals</vt:lpstr>
      <vt:lpstr>WHO 1954 memperinci tujuan pendidikan kesehatan sbb:</vt:lpstr>
      <vt:lpstr>Slide 11</vt:lpstr>
      <vt:lpstr>SASARAN</vt:lpstr>
      <vt:lpstr>Konsep Pendidikan kesehatan</vt:lpstr>
      <vt:lpstr>JARGON HE</vt:lpstr>
      <vt:lpstr>Slide 15</vt:lpstr>
      <vt:lpstr>Slide 16</vt:lpstr>
      <vt:lpstr>Slide 17</vt:lpstr>
      <vt:lpstr>Slide 18</vt:lpstr>
      <vt:lpstr>Slide 19</vt:lpstr>
      <vt:lpstr>Slide 20</vt:lpstr>
      <vt:lpstr>Upaya Pendidikan Kesehatan</vt:lpstr>
      <vt:lpstr>Slide 22</vt:lpstr>
      <vt:lpstr>Kegiatan</vt:lpstr>
      <vt:lpstr>DETERMINANTS OF HEALTH  (HL. Blum, 1981)</vt:lpstr>
      <vt:lpstr>LANJUTAN KONSEP HL. BLUM</vt:lpstr>
      <vt:lpstr>LIFE STYLE</vt:lpstr>
      <vt:lpstr>Slide 27</vt:lpstr>
      <vt:lpstr>Tahap kegiatan perubahan perilaku</vt:lpstr>
      <vt:lpstr>Dimensi Intervensi Perilaku</vt:lpstr>
      <vt:lpstr>Tujuan Intervensi Perilaku</vt:lpstr>
      <vt:lpstr>Medical Service</vt:lpstr>
      <vt:lpstr>HEREDITY</vt:lpstr>
      <vt:lpstr>Slide 33</vt:lpstr>
      <vt:lpstr>Peran Pendidikan Kesehatan dalam Kesehatan Masyarakat</vt:lpstr>
      <vt:lpstr>ENVIRONMENT</vt:lpstr>
      <vt:lpstr>LIFE STYLE</vt:lpstr>
      <vt:lpstr>Peran Pendidikan Kesehatan dalam Pelayanan Kesehatan</vt:lpstr>
      <vt:lpstr>Peran Pendidikan Kesehatan dalam Faktor Hereditas</vt:lpstr>
      <vt:lpstr>Bentuk peran :</vt:lpstr>
      <vt:lpstr>Konsep Promosi Kesehatan</vt:lpstr>
      <vt:lpstr>Misi Promosi Kesehatan</vt:lpstr>
      <vt:lpstr>Strategi Promosi Kesehatan (WHO, 1984)</vt:lpstr>
      <vt:lpstr>Strategi Promkes (Piagam Ottawa, 1986)</vt:lpstr>
      <vt:lpstr>Sasaran Promkes</vt:lpstr>
      <vt:lpstr>Ruang Lingkup Promosi Kesehatan</vt:lpstr>
      <vt:lpstr>Berdasarkan Aspek Kesehatan</vt:lpstr>
      <vt:lpstr>Berdasarkan Tatanan Pelaksanaan</vt:lpstr>
      <vt:lpstr>Berdasarkan Tingkat Pelayanan</vt:lpstr>
      <vt:lpstr>PENUTUP</vt:lpstr>
      <vt:lpstr>Slide 50</vt:lpstr>
      <vt:lpstr>PKM</vt:lpstr>
    </vt:vector>
  </TitlesOfParts>
  <Company>computer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PENGANTAR PENGEMBANGAN &amp; PEMBERDAYAAN MASYARAKAT</dc:title>
  <dc:creator>windows</dc:creator>
  <cp:lastModifiedBy>Aspire 4535</cp:lastModifiedBy>
  <cp:revision>48</cp:revision>
  <dcterms:created xsi:type="dcterms:W3CDTF">2012-09-14T22:53:28Z</dcterms:created>
  <dcterms:modified xsi:type="dcterms:W3CDTF">2013-02-13T05:49:21Z</dcterms:modified>
</cp:coreProperties>
</file>