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6C202-9AB2-474E-877E-17B1A0794764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7C10D-6B68-45D5-9FBE-FE8BB14F4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7C10D-6B68-45D5-9FBE-FE8BB14F44E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08151E5-E057-496D-9EB4-354686CF7C2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22E525B-CEFA-443D-809E-4B66060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Multicore</a:t>
            </a:r>
            <a:r>
              <a:rPr lang="en-US" sz="4000" dirty="0" smtClean="0"/>
              <a:t> architecture</a:t>
            </a:r>
            <a:endParaRPr 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Smart Memory access</a:t>
            </a:r>
            <a:endParaRPr lang="en-US" dirty="0"/>
          </a:p>
        </p:txBody>
      </p:sp>
      <p:pic>
        <p:nvPicPr>
          <p:cNvPr id="4098" name="Picture 2" descr="C:\Documents and Settings\Administrator\Desktop\disambiguation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62150" y="2125662"/>
            <a:ext cx="5219700" cy="3924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Multi-core performance.</a:t>
            </a:r>
          </a:p>
          <a:p>
            <a:r>
              <a:rPr lang="en-US" dirty="0" smtClean="0"/>
              <a:t>Dynamic scalability.</a:t>
            </a:r>
          </a:p>
          <a:p>
            <a:r>
              <a:rPr lang="en-US" dirty="0" smtClean="0"/>
              <a:t>Design and performance scalability</a:t>
            </a:r>
          </a:p>
          <a:p>
            <a:r>
              <a:rPr lang="en-US" dirty="0" smtClean="0"/>
              <a:t>Intelligent performance on-demand</a:t>
            </a:r>
          </a:p>
          <a:p>
            <a:r>
              <a:rPr lang="en-US" dirty="0" smtClean="0"/>
              <a:t>Increased performance on Highly-threaded apps.</a:t>
            </a:r>
          </a:p>
          <a:p>
            <a:r>
              <a:rPr lang="en-US" dirty="0" smtClean="0"/>
              <a:t>Scalable shared memory.</a:t>
            </a:r>
          </a:p>
          <a:p>
            <a:r>
              <a:rPr lang="en-US" dirty="0" smtClean="0"/>
              <a:t>Multi-level </a:t>
            </a:r>
            <a:r>
              <a:rPr lang="en-US" smtClean="0"/>
              <a:t>shared cache.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multicore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multi-core design in which a single physical processor contains the core logic of more than one processor.</a:t>
            </a:r>
          </a:p>
          <a:p>
            <a:r>
              <a:rPr lang="en-US" dirty="0" smtClean="0"/>
              <a:t>Goal- enable a system to run more task simultaneously achieving greater overall performance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Hyper-threading or </a:t>
            </a:r>
            <a:r>
              <a:rPr lang="en-US" dirty="0" err="1" smtClean="0"/>
              <a:t>multicore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PCs-capable of doing single task at a time.</a:t>
            </a:r>
          </a:p>
          <a:p>
            <a:r>
              <a:rPr lang="en-US" dirty="0" smtClean="0"/>
              <a:t>Later </a:t>
            </a:r>
            <a:r>
              <a:rPr lang="en-US" dirty="0" smtClean="0"/>
              <a:t>multi-threading </a:t>
            </a:r>
            <a:r>
              <a:rPr lang="en-US" dirty="0" smtClean="0"/>
              <a:t>tech., came into place.</a:t>
            </a:r>
          </a:p>
          <a:p>
            <a:r>
              <a:rPr lang="en-US" dirty="0" smtClean="0"/>
              <a:t>Intel’s multi-threading called Hyper-threading.</a:t>
            </a:r>
          </a:p>
          <a:p>
            <a:endParaRPr lang="en-US" dirty="0"/>
          </a:p>
        </p:txBody>
      </p:sp>
      <p:pic>
        <p:nvPicPr>
          <p:cNvPr id="2050" name="Picture 2" descr="C:\Documents and Settings\Administrator\Desktop\intel_celer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495800"/>
            <a:ext cx="2743200" cy="182880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istrator\Desktop\Intel_Core_Sol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419600"/>
            <a:ext cx="1457325" cy="1809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2819400"/>
            <a:ext cx="1828800" cy="16002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ame 5"/>
          <p:cNvSpPr/>
          <p:nvPr/>
        </p:nvSpPr>
        <p:spPr>
          <a:xfrm>
            <a:off x="1295400" y="2590800"/>
            <a:ext cx="2286000" cy="2057400"/>
          </a:xfrm>
          <a:prstGeom prst="fram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57800" y="2819400"/>
            <a:ext cx="1828800" cy="16002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ame 9"/>
          <p:cNvSpPr/>
          <p:nvPr/>
        </p:nvSpPr>
        <p:spPr>
          <a:xfrm>
            <a:off x="5029200" y="2590800"/>
            <a:ext cx="2286000" cy="2057400"/>
          </a:xfrm>
          <a:prstGeom prst="fram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2362200" y="2286000"/>
            <a:ext cx="152400" cy="2971800"/>
          </a:xfrm>
          <a:prstGeom prst="down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6477000" y="2133600"/>
            <a:ext cx="152400" cy="2971800"/>
          </a:xfrm>
          <a:prstGeom prst="down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5791200" y="2133600"/>
            <a:ext cx="152400" cy="2971800"/>
          </a:xfrm>
          <a:prstGeom prst="down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743200" y="3124200"/>
            <a:ext cx="38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Cor</a:t>
            </a:r>
            <a:endParaRPr lang="en-US" dirty="0" smtClean="0"/>
          </a:p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05600" y="3048000"/>
            <a:ext cx="38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Cor</a:t>
            </a:r>
            <a:endParaRPr lang="en-US" dirty="0" smtClean="0"/>
          </a:p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05000" y="1905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Thread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638800" y="1676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Threads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2209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Chip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95800" y="2209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Chip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0200" y="5638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Hyper-threading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Multi-core processors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core has its execution pipeline.</a:t>
            </a:r>
          </a:p>
          <a:p>
            <a:r>
              <a:rPr lang="en-US" dirty="0" smtClean="0"/>
              <a:t>No limitation for the number of cores that can be placed in a single chip.</a:t>
            </a:r>
          </a:p>
          <a:p>
            <a:r>
              <a:rPr lang="en-US" dirty="0" smtClean="0"/>
              <a:t>Two cores run at slower speeds and lower temperatures.</a:t>
            </a:r>
          </a:p>
          <a:p>
            <a:r>
              <a:rPr lang="en-US" dirty="0" smtClean="0"/>
              <a:t>But the combined throughput &gt; single processor.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Fundamental relationship</a:t>
            </a:r>
            <a:br>
              <a:rPr lang="en-US" dirty="0" smtClean="0"/>
            </a:br>
            <a:r>
              <a:rPr lang="en-US" dirty="0" smtClean="0"/>
              <a:t>b/w freq. and power.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fundamental relationship</a:t>
            </a:r>
            <a:br>
              <a:rPr lang="en-US" dirty="0" smtClean="0"/>
            </a:br>
            <a:r>
              <a:rPr lang="en-US" dirty="0" smtClean="0"/>
              <a:t>b/w freq. and power can be used to multiply the no. of cores from 2 to 4, 8 and even higher.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47800" y="2819400"/>
            <a:ext cx="5715000" cy="1600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Modifications needed to implement </a:t>
            </a:r>
            <a:br>
              <a:rPr lang="en-US" dirty="0" smtClean="0"/>
            </a:br>
            <a:r>
              <a:rPr lang="en-US" dirty="0" err="1" smtClean="0"/>
              <a:t>multicore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38400" y="1905000"/>
            <a:ext cx="1524000" cy="6096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Memory sub-system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0" y="1981200"/>
            <a:ext cx="13716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81200" y="3276600"/>
            <a:ext cx="1066800" cy="6858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733800" y="3276600"/>
            <a:ext cx="1066800" cy="6858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486400" y="3276600"/>
            <a:ext cx="1066800" cy="6858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733800" y="3962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Silicon chip</a:t>
            </a:r>
            <a:endParaRPr lang="en-US" dirty="0"/>
          </a:p>
        </p:txBody>
      </p:sp>
      <p:sp>
        <p:nvSpPr>
          <p:cNvPr id="15" name="Left-Right Arrow 14"/>
          <p:cNvSpPr/>
          <p:nvPr/>
        </p:nvSpPr>
        <p:spPr>
          <a:xfrm>
            <a:off x="3048000" y="3505200"/>
            <a:ext cx="6858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-Right Arrow 15"/>
          <p:cNvSpPr/>
          <p:nvPr/>
        </p:nvSpPr>
        <p:spPr>
          <a:xfrm>
            <a:off x="4800600" y="3505200"/>
            <a:ext cx="6858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Intel-</a:t>
            </a:r>
            <a:r>
              <a:rPr lang="en-US" dirty="0" err="1" smtClean="0"/>
              <a:t>multicore</a:t>
            </a:r>
            <a:r>
              <a:rPr lang="en-US" dirty="0" smtClean="0"/>
              <a:t>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 Turbo Boost Tech.</a:t>
            </a:r>
          </a:p>
          <a:p>
            <a:r>
              <a:rPr lang="en-US" dirty="0" smtClean="0"/>
              <a:t>Intel Hyper Threading Tech.</a:t>
            </a:r>
          </a:p>
          <a:p>
            <a:r>
              <a:rPr lang="en-US" dirty="0" smtClean="0"/>
              <a:t>Intel  Core </a:t>
            </a:r>
            <a:r>
              <a:rPr lang="en-US" dirty="0" err="1" smtClean="0"/>
              <a:t>Microarchitecture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Intel Advanced Smart Cache.</a:t>
            </a:r>
          </a:p>
          <a:p>
            <a:r>
              <a:rPr lang="en-US" dirty="0" smtClean="0"/>
              <a:t>Intel Smart Memory Access.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 descr="C:\Documents and Settings\Administrator\Desktop\intel-multicor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0400" y="4114800"/>
            <a:ext cx="2584450" cy="1938338"/>
          </a:xfrm>
          <a:prstGeom prst="rect">
            <a:avLst/>
          </a:prstGeom>
          <a:noFill/>
        </p:spPr>
      </p:pic>
      <p:pic>
        <p:nvPicPr>
          <p:cNvPr id="6" name="Picture 3" descr="C:\Documents and Settings\Administrator\Desktop\intel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752600"/>
            <a:ext cx="1103560" cy="728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Documents and Settings\Administrator\Desktop\intel-multicore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00200"/>
            <a:ext cx="6781800" cy="50863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95400" y="3810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Intel Advanced Smart Cache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</TotalTime>
  <Words>199</Words>
  <Application>Microsoft Office PowerPoint</Application>
  <PresentationFormat>On-screen Show (4:3)</PresentationFormat>
  <Paragraphs>49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 </vt:lpstr>
      <vt:lpstr>What is multicore?</vt:lpstr>
      <vt:lpstr>Hyper-threading or multicore?</vt:lpstr>
      <vt:lpstr>Slide 4</vt:lpstr>
      <vt:lpstr>Multi-core processors</vt:lpstr>
      <vt:lpstr>Fundamental relationship b/w freq. and power.</vt:lpstr>
      <vt:lpstr>Modifications needed to implement  multicore.</vt:lpstr>
      <vt:lpstr>Intel-multicore architecture</vt:lpstr>
      <vt:lpstr>Slide 9</vt:lpstr>
      <vt:lpstr>Intel Smart Memory access</vt:lpstr>
      <vt:lpstr>Benefits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vit</dc:creator>
  <cp:lastModifiedBy>vit</cp:lastModifiedBy>
  <cp:revision>6</cp:revision>
  <dcterms:created xsi:type="dcterms:W3CDTF">2011-03-12T05:47:14Z</dcterms:created>
  <dcterms:modified xsi:type="dcterms:W3CDTF">2011-03-14T05:04:37Z</dcterms:modified>
</cp:coreProperties>
</file>